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ca80cd593a4c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acca1d9cdd4382"/>
  </p:sldMasterIdLst>
  <p:sldIdLst>
    <p:sldId xmlns:r="http://schemas.openxmlformats.org/officeDocument/2006/relationships" id="256" r:id="R1a50241d50d046ff"/>
    <p:sldId xmlns:r="http://schemas.openxmlformats.org/officeDocument/2006/relationships" id="257" r:id="Rdac3b1170e9e496a"/>
    <p:sldId xmlns:r="http://schemas.openxmlformats.org/officeDocument/2006/relationships" id="258" r:id="Raa0a4000ba094646"/>
    <p:sldId xmlns:r="http://schemas.openxmlformats.org/officeDocument/2006/relationships" id="259" r:id="Rd6385d8328e241c1"/>
    <p:sldId xmlns:r="http://schemas.openxmlformats.org/officeDocument/2006/relationships" id="260" r:id="R436a32bf08d847a4"/>
    <p:sldId xmlns:r="http://schemas.openxmlformats.org/officeDocument/2006/relationships" id="261" r:id="R1ad53ceadc2a4a06"/>
    <p:sldId xmlns:r="http://schemas.openxmlformats.org/officeDocument/2006/relationships" id="262" r:id="R8d114d75ca504a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acca1d9cdd4382" /><Relationship Type="http://schemas.openxmlformats.org/officeDocument/2006/relationships/slide" Target="/ppt/slides/slide1.xml" Id="R1a50241d50d046ff" /><Relationship Type="http://schemas.openxmlformats.org/officeDocument/2006/relationships/slide" Target="/ppt/slides/slide2.xml" Id="Rdac3b1170e9e496a" /><Relationship Type="http://schemas.openxmlformats.org/officeDocument/2006/relationships/slide" Target="/ppt/slides/slide3.xml" Id="Raa0a4000ba094646" /><Relationship Type="http://schemas.openxmlformats.org/officeDocument/2006/relationships/slide" Target="/ppt/slides/slide4.xml" Id="Rd6385d8328e241c1" /><Relationship Type="http://schemas.openxmlformats.org/officeDocument/2006/relationships/slide" Target="/ppt/slides/slide5.xml" Id="R436a32bf08d847a4" /><Relationship Type="http://schemas.openxmlformats.org/officeDocument/2006/relationships/slide" Target="/ppt/slides/slide6.xml" Id="R1ad53ceadc2a4a06" /><Relationship Type="http://schemas.openxmlformats.org/officeDocument/2006/relationships/slide" Target="/ppt/slides/slide7.xml" Id="R8d114d75ca504a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b5238b005e4d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f5c95ef37444f6" /><Relationship Type="http://schemas.openxmlformats.org/officeDocument/2006/relationships/theme" Target="/ppt/slideMasters/theme/theme1.xml" Id="Rdb40046ffbdd41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f5c95ef37444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5931128ac04b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bec26ed42746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c71f8aec2343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448ddb47404b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dc01702f6c4e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544444a89b40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c4c25c65584a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NYE BACHELOR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BACHELOR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NYE BACHELOR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BACHELOR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BACHELOR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BACHELOR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117 508 239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110 173 526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107 674 863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598 769 082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608 676 211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BACHELOR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INVEST AS  –  44,7 %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RØGJIN AS  –  44,7 %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VN INVEST AS  –  10,7 %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VN INVEST AS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BACHELOR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v/Norscan Partners AS, Karenslyst allé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926 851 128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NYE BACHELOR AS</a:t>
            </a:r>
          </a:p>
        </p:txBody>
      </p:sp>
    </p:spTree>
  </p:cSld>
  <p:clrMapOvr>
    <a:masterClrMapping xmlns:a="http://schemas.openxmlformats.org/drawingml/2006/main"/>
  </p:clrMapOvr>
</p:sld>
</file>