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dc7d2f8bd241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bfa10e628d480c"/>
  </p:sldMasterIdLst>
  <p:sldIdLst>
    <p:sldId xmlns:r="http://schemas.openxmlformats.org/officeDocument/2006/relationships" id="256" r:id="Re9e21f29f9024460"/>
    <p:sldId xmlns:r="http://schemas.openxmlformats.org/officeDocument/2006/relationships" id="257" r:id="R558904f1486a424e"/>
    <p:sldId xmlns:r="http://schemas.openxmlformats.org/officeDocument/2006/relationships" id="258" r:id="R329be83563724014"/>
    <p:sldId xmlns:r="http://schemas.openxmlformats.org/officeDocument/2006/relationships" id="259" r:id="Rce6e66e14e1b4014"/>
    <p:sldId xmlns:r="http://schemas.openxmlformats.org/officeDocument/2006/relationships" id="260" r:id="R970e8a72c58d4bab"/>
    <p:sldId xmlns:r="http://schemas.openxmlformats.org/officeDocument/2006/relationships" id="261" r:id="R90b76eed1a4146ee"/>
    <p:sldId xmlns:r="http://schemas.openxmlformats.org/officeDocument/2006/relationships" id="262" r:id="R6b40ca9af2d14a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bfa10e628d480c" /><Relationship Type="http://schemas.openxmlformats.org/officeDocument/2006/relationships/slide" Target="/ppt/slides/slide1.xml" Id="Re9e21f29f9024460" /><Relationship Type="http://schemas.openxmlformats.org/officeDocument/2006/relationships/slide" Target="/ppt/slides/slide2.xml" Id="R558904f1486a424e" /><Relationship Type="http://schemas.openxmlformats.org/officeDocument/2006/relationships/slide" Target="/ppt/slides/slide3.xml" Id="R329be83563724014" /><Relationship Type="http://schemas.openxmlformats.org/officeDocument/2006/relationships/slide" Target="/ppt/slides/slide4.xml" Id="Rce6e66e14e1b4014" /><Relationship Type="http://schemas.openxmlformats.org/officeDocument/2006/relationships/slide" Target="/ppt/slides/slide5.xml" Id="R970e8a72c58d4bab" /><Relationship Type="http://schemas.openxmlformats.org/officeDocument/2006/relationships/slide" Target="/ppt/slides/slide6.xml" Id="R90b76eed1a4146ee" /><Relationship Type="http://schemas.openxmlformats.org/officeDocument/2006/relationships/slide" Target="/ppt/slides/slide7.xml" Id="R6b40ca9af2d14a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15c2041c5849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a64d52f4f4196" /><Relationship Type="http://schemas.openxmlformats.org/officeDocument/2006/relationships/theme" Target="/ppt/slideMasters/theme/theme1.xml" Id="Rfbeb9103149249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2a64d52f4f41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c3f18950545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4ebf6073641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bf712c84443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1a8db66bd4a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9d520d74b47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186b8e0e242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db4c64ea24c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SPIDER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SPIDER CONSULT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140 807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1 067 257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HAUAN-ZAMORA ANGELA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Hyggeveien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926 836 714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