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796f40cd5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e6d29a8774de6"/>
  </p:sldMasterIdLst>
  <p:sldIdLst>
    <p:sldId xmlns:r="http://schemas.openxmlformats.org/officeDocument/2006/relationships" id="256" r:id="Rad401d6fac974b5b"/>
    <p:sldId xmlns:r="http://schemas.openxmlformats.org/officeDocument/2006/relationships" id="257" r:id="R183cddcfd32449ce"/>
    <p:sldId xmlns:r="http://schemas.openxmlformats.org/officeDocument/2006/relationships" id="258" r:id="Rbcaae2c0cd564dbf"/>
    <p:sldId xmlns:r="http://schemas.openxmlformats.org/officeDocument/2006/relationships" id="259" r:id="R24ba9fda5c8147cc"/>
    <p:sldId xmlns:r="http://schemas.openxmlformats.org/officeDocument/2006/relationships" id="260" r:id="Rc0415fb13f8e4f45"/>
    <p:sldId xmlns:r="http://schemas.openxmlformats.org/officeDocument/2006/relationships" id="261" r:id="Rd4ae622fdf1544a3"/>
    <p:sldId xmlns:r="http://schemas.openxmlformats.org/officeDocument/2006/relationships" id="262" r:id="Re0db2152bbfd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e6d29a8774de6" /><Relationship Type="http://schemas.openxmlformats.org/officeDocument/2006/relationships/slide" Target="/ppt/slides/slide1.xml" Id="Rad401d6fac974b5b" /><Relationship Type="http://schemas.openxmlformats.org/officeDocument/2006/relationships/slide" Target="/ppt/slides/slide2.xml" Id="R183cddcfd32449ce" /><Relationship Type="http://schemas.openxmlformats.org/officeDocument/2006/relationships/slide" Target="/ppt/slides/slide3.xml" Id="Rbcaae2c0cd564dbf" /><Relationship Type="http://schemas.openxmlformats.org/officeDocument/2006/relationships/slide" Target="/ppt/slides/slide4.xml" Id="R24ba9fda5c8147cc" /><Relationship Type="http://schemas.openxmlformats.org/officeDocument/2006/relationships/slide" Target="/ppt/slides/slide5.xml" Id="Rc0415fb13f8e4f45" /><Relationship Type="http://schemas.openxmlformats.org/officeDocument/2006/relationships/slide" Target="/ppt/slides/slide6.xml" Id="Rd4ae622fdf1544a3" /><Relationship Type="http://schemas.openxmlformats.org/officeDocument/2006/relationships/slide" Target="/ppt/slides/slide7.xml" Id="Re0db2152bbfd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8ec69ec00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cef580f2f4e5d" /><Relationship Type="http://schemas.openxmlformats.org/officeDocument/2006/relationships/theme" Target="/ppt/slideMasters/theme/theme1.xml" Id="R07f919145d3346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cef580f2f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62a8f92e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a6e0c17a9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aacc559d8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4c8078cd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fa2363926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968a6d324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f2c71ce68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