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b3efdd726748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ab0c3c62a964775"/>
  </p:sldMasterIdLst>
  <p:sldIdLst>
    <p:sldId xmlns:r="http://schemas.openxmlformats.org/officeDocument/2006/relationships" id="256" r:id="Re12810cbc88348b4"/>
    <p:sldId xmlns:r="http://schemas.openxmlformats.org/officeDocument/2006/relationships" id="257" r:id="R524a57616c864bec"/>
    <p:sldId xmlns:r="http://schemas.openxmlformats.org/officeDocument/2006/relationships" id="258" r:id="R81c73beb3dab4232"/>
    <p:sldId xmlns:r="http://schemas.openxmlformats.org/officeDocument/2006/relationships" id="259" r:id="R082f7f13fb094e7c"/>
    <p:sldId xmlns:r="http://schemas.openxmlformats.org/officeDocument/2006/relationships" id="260" r:id="Rcf674b35e64d4a68"/>
    <p:sldId xmlns:r="http://schemas.openxmlformats.org/officeDocument/2006/relationships" id="261" r:id="Ra6ae482c47994b77"/>
    <p:sldId xmlns:r="http://schemas.openxmlformats.org/officeDocument/2006/relationships" id="262" r:id="R15f06a28aa7046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b0c3c62a964775" /><Relationship Type="http://schemas.openxmlformats.org/officeDocument/2006/relationships/slide" Target="/ppt/slides/slide1.xml" Id="Re12810cbc88348b4" /><Relationship Type="http://schemas.openxmlformats.org/officeDocument/2006/relationships/slide" Target="/ppt/slides/slide2.xml" Id="R524a57616c864bec" /><Relationship Type="http://schemas.openxmlformats.org/officeDocument/2006/relationships/slide" Target="/ppt/slides/slide3.xml" Id="R81c73beb3dab4232" /><Relationship Type="http://schemas.openxmlformats.org/officeDocument/2006/relationships/slide" Target="/ppt/slides/slide4.xml" Id="R082f7f13fb094e7c" /><Relationship Type="http://schemas.openxmlformats.org/officeDocument/2006/relationships/slide" Target="/ppt/slides/slide5.xml" Id="Rcf674b35e64d4a68" /><Relationship Type="http://schemas.openxmlformats.org/officeDocument/2006/relationships/slide" Target="/ppt/slides/slide6.xml" Id="Ra6ae482c47994b77" /><Relationship Type="http://schemas.openxmlformats.org/officeDocument/2006/relationships/slide" Target="/ppt/slides/slide7.xml" Id="R15f06a28aa7046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2b769c309f47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ddcffe7eea435c" /><Relationship Type="http://schemas.openxmlformats.org/officeDocument/2006/relationships/theme" Target="/ppt/slideMasters/theme/theme1.xml" Id="R2a4a66860d4d4e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ddcffe7eea43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0f9e59ae4a4e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6093c80854d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4d344d37da410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12e842f39943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cbf00aa99412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2b8ec16a41416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7bee1a0f2b48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BRÅTALIEN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BRÅTALIEN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BRÅTALIEN REGNSKAP AS ble etablert [år] og holder til i Torpo.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BRÅTALIEN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BRÅTALIEN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BRÅTALIEN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1 481 920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319 323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261 449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388 248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770 304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BRÅTALIEN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STOREFETEN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BRÅTALIEN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Sirevegen 343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3579 Torpo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926 830 325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BRÅTALIEN REGNSKAP AS</a:t>
            </a:r>
          </a:p>
        </p:txBody>
      </p:sp>
    </p:spTree>
  </p:cSld>
  <p:clrMapOvr>
    <a:masterClrMapping xmlns:a="http://schemas.openxmlformats.org/drawingml/2006/main"/>
  </p:clrMapOvr>
</p:sld>
</file>