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353addac5f45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a19d57e4cc4f06"/>
  </p:sldMasterIdLst>
  <p:sldIdLst>
    <p:sldId xmlns:r="http://schemas.openxmlformats.org/officeDocument/2006/relationships" id="256" r:id="R37ea93a1219544bd"/>
    <p:sldId xmlns:r="http://schemas.openxmlformats.org/officeDocument/2006/relationships" id="257" r:id="R59b4e24a95064545"/>
    <p:sldId xmlns:r="http://schemas.openxmlformats.org/officeDocument/2006/relationships" id="258" r:id="R9333ea0bc4464c25"/>
    <p:sldId xmlns:r="http://schemas.openxmlformats.org/officeDocument/2006/relationships" id="259" r:id="R67cd0c4f068a4010"/>
    <p:sldId xmlns:r="http://schemas.openxmlformats.org/officeDocument/2006/relationships" id="260" r:id="R005c9635ad0944da"/>
    <p:sldId xmlns:r="http://schemas.openxmlformats.org/officeDocument/2006/relationships" id="261" r:id="R4ff992c7e9884e45"/>
    <p:sldId xmlns:r="http://schemas.openxmlformats.org/officeDocument/2006/relationships" id="262" r:id="R8755b52c964746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19d57e4cc4f06" /><Relationship Type="http://schemas.openxmlformats.org/officeDocument/2006/relationships/slide" Target="/ppt/slides/slide1.xml" Id="R37ea93a1219544bd" /><Relationship Type="http://schemas.openxmlformats.org/officeDocument/2006/relationships/slide" Target="/ppt/slides/slide2.xml" Id="R59b4e24a95064545" /><Relationship Type="http://schemas.openxmlformats.org/officeDocument/2006/relationships/slide" Target="/ppt/slides/slide3.xml" Id="R9333ea0bc4464c25" /><Relationship Type="http://schemas.openxmlformats.org/officeDocument/2006/relationships/slide" Target="/ppt/slides/slide4.xml" Id="R67cd0c4f068a4010" /><Relationship Type="http://schemas.openxmlformats.org/officeDocument/2006/relationships/slide" Target="/ppt/slides/slide5.xml" Id="R005c9635ad0944da" /><Relationship Type="http://schemas.openxmlformats.org/officeDocument/2006/relationships/slide" Target="/ppt/slides/slide6.xml" Id="R4ff992c7e9884e45" /><Relationship Type="http://schemas.openxmlformats.org/officeDocument/2006/relationships/slide" Target="/ppt/slides/slide7.xml" Id="R8755b52c964746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d316a5b5a44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7dea2dfae4772" /><Relationship Type="http://schemas.openxmlformats.org/officeDocument/2006/relationships/theme" Target="/ppt/slideMasters/theme/theme1.xml" Id="R60c75169d62c49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f7dea2dfae47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dc9bcb53045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d151c16824a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3202303d140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5f136a74043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6fd855c5945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982ed388243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c7cfa521e4c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MARCHING ON TOGETHER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MARCHING ON TOGETHER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4 418 468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 PAUL ASLE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 gate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