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9efc7bbfd240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6c27f796e94fe6"/>
  </p:sldMasterIdLst>
  <p:sldIdLst>
    <p:sldId xmlns:r="http://schemas.openxmlformats.org/officeDocument/2006/relationships" id="256" r:id="R5b8ccd111bac4eba"/>
    <p:sldId xmlns:r="http://schemas.openxmlformats.org/officeDocument/2006/relationships" id="257" r:id="Rd79e35c4db4245eb"/>
    <p:sldId xmlns:r="http://schemas.openxmlformats.org/officeDocument/2006/relationships" id="258" r:id="R990954efe5e44e99"/>
    <p:sldId xmlns:r="http://schemas.openxmlformats.org/officeDocument/2006/relationships" id="259" r:id="R66708f08f19a49b4"/>
    <p:sldId xmlns:r="http://schemas.openxmlformats.org/officeDocument/2006/relationships" id="260" r:id="Raf381cd642914a80"/>
    <p:sldId xmlns:r="http://schemas.openxmlformats.org/officeDocument/2006/relationships" id="261" r:id="R1c5022092e6b46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6c27f796e94fe6" /><Relationship Type="http://schemas.openxmlformats.org/officeDocument/2006/relationships/slide" Target="/ppt/slides/slide1.xml" Id="R5b8ccd111bac4eba" /><Relationship Type="http://schemas.openxmlformats.org/officeDocument/2006/relationships/slide" Target="/ppt/slides/slide2.xml" Id="Rd79e35c4db4245eb" /><Relationship Type="http://schemas.openxmlformats.org/officeDocument/2006/relationships/slide" Target="/ppt/slides/slide3.xml" Id="R990954efe5e44e99" /><Relationship Type="http://schemas.openxmlformats.org/officeDocument/2006/relationships/slide" Target="/ppt/slides/slide4.xml" Id="R66708f08f19a49b4" /><Relationship Type="http://schemas.openxmlformats.org/officeDocument/2006/relationships/slide" Target="/ppt/slides/slide5.xml" Id="Raf381cd642914a80" /><Relationship Type="http://schemas.openxmlformats.org/officeDocument/2006/relationships/slide" Target="/ppt/slides/slide6.xml" Id="R1c5022092e6b46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3b77b9ee7c4f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668da50c1d44cc" /><Relationship Type="http://schemas.openxmlformats.org/officeDocument/2006/relationships/theme" Target="/ppt/slideMasters/theme/theme1.xml" Id="Rc23f29752dcc49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668da50c1d44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e256cea4842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fe4d6cb9e4b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379e46d7442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ed9810c4349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fe1edaf4546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d53553c707499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MARCHING ON TOGETHER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gate 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926 765 752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MARCHING ON TOGETHER AS</a:t>
            </a:r>
          </a:p>
        </p:txBody>
      </p:sp>
    </p:spTree>
  </p:cSld>
  <p:clrMapOvr>
    <a:masterClrMapping xmlns:a="http://schemas.openxmlformats.org/drawingml/2006/main"/>
  </p:clrMapOvr>
</p:sld>
</file>