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426652866342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d216c155984efd"/>
  </p:sldMasterIdLst>
  <p:sldIdLst>
    <p:sldId xmlns:r="http://schemas.openxmlformats.org/officeDocument/2006/relationships" id="256" r:id="R866cdd1bad6b4d6a"/>
    <p:sldId xmlns:r="http://schemas.openxmlformats.org/officeDocument/2006/relationships" id="257" r:id="Rd8e9cce76ff24e03"/>
    <p:sldId xmlns:r="http://schemas.openxmlformats.org/officeDocument/2006/relationships" id="258" r:id="Rd00949cc07234b51"/>
    <p:sldId xmlns:r="http://schemas.openxmlformats.org/officeDocument/2006/relationships" id="259" r:id="R4f029200166e4565"/>
    <p:sldId xmlns:r="http://schemas.openxmlformats.org/officeDocument/2006/relationships" id="260" r:id="Rcc34e2515f5e4a4b"/>
    <p:sldId xmlns:r="http://schemas.openxmlformats.org/officeDocument/2006/relationships" id="261" r:id="R40c8e3dfca0649fe"/>
    <p:sldId xmlns:r="http://schemas.openxmlformats.org/officeDocument/2006/relationships" id="262" r:id="R969034b5b2d54c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216c155984efd" /><Relationship Type="http://schemas.openxmlformats.org/officeDocument/2006/relationships/slide" Target="/ppt/slides/slide1.xml" Id="R866cdd1bad6b4d6a" /><Relationship Type="http://schemas.openxmlformats.org/officeDocument/2006/relationships/slide" Target="/ppt/slides/slide2.xml" Id="Rd8e9cce76ff24e03" /><Relationship Type="http://schemas.openxmlformats.org/officeDocument/2006/relationships/slide" Target="/ppt/slides/slide3.xml" Id="Rd00949cc07234b51" /><Relationship Type="http://schemas.openxmlformats.org/officeDocument/2006/relationships/slide" Target="/ppt/slides/slide4.xml" Id="R4f029200166e4565" /><Relationship Type="http://schemas.openxmlformats.org/officeDocument/2006/relationships/slide" Target="/ppt/slides/slide5.xml" Id="Rcc34e2515f5e4a4b" /><Relationship Type="http://schemas.openxmlformats.org/officeDocument/2006/relationships/slide" Target="/ppt/slides/slide6.xml" Id="R40c8e3dfca0649fe" /><Relationship Type="http://schemas.openxmlformats.org/officeDocument/2006/relationships/slide" Target="/ppt/slides/slide7.xml" Id="R969034b5b2d54c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60a679488943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9cac097744f0a" /><Relationship Type="http://schemas.openxmlformats.org/officeDocument/2006/relationships/theme" Target="/ppt/slideMasters/theme/theme1.xml" Id="Rf581e0b3acd144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39cac097744f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aa78d455840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850a49a1540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8c781360d43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bdb1257a740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83d1b19c248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e0d3393e04b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11834041f4b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SID HOLDING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624 922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1 744 186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1 847 330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SIDSEL BEATE ISTAD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Sidsel Istad Gjerde, Austteigane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5243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926 765 299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