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09b21f944d4f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18ea48c534cc5"/>
  </p:sldMasterIdLst>
  <p:sldIdLst>
    <p:sldId xmlns:r="http://schemas.openxmlformats.org/officeDocument/2006/relationships" id="256" r:id="Rc0c913b48e0b4e19"/>
    <p:sldId xmlns:r="http://schemas.openxmlformats.org/officeDocument/2006/relationships" id="257" r:id="R420477c204c8425b"/>
    <p:sldId xmlns:r="http://schemas.openxmlformats.org/officeDocument/2006/relationships" id="258" r:id="R030e16ae307948a2"/>
    <p:sldId xmlns:r="http://schemas.openxmlformats.org/officeDocument/2006/relationships" id="259" r:id="R2b677fe207aa427a"/>
    <p:sldId xmlns:r="http://schemas.openxmlformats.org/officeDocument/2006/relationships" id="260" r:id="Rc581c36b03e344dc"/>
    <p:sldId xmlns:r="http://schemas.openxmlformats.org/officeDocument/2006/relationships" id="261" r:id="R349c2ef76bfd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18ea48c534cc5" /><Relationship Type="http://schemas.openxmlformats.org/officeDocument/2006/relationships/slide" Target="/ppt/slides/slide1.xml" Id="Rc0c913b48e0b4e19" /><Relationship Type="http://schemas.openxmlformats.org/officeDocument/2006/relationships/slide" Target="/ppt/slides/slide2.xml" Id="R420477c204c8425b" /><Relationship Type="http://schemas.openxmlformats.org/officeDocument/2006/relationships/slide" Target="/ppt/slides/slide3.xml" Id="R030e16ae307948a2" /><Relationship Type="http://schemas.openxmlformats.org/officeDocument/2006/relationships/slide" Target="/ppt/slides/slide4.xml" Id="R2b677fe207aa427a" /><Relationship Type="http://schemas.openxmlformats.org/officeDocument/2006/relationships/slide" Target="/ppt/slides/slide5.xml" Id="Rc581c36b03e344dc" /><Relationship Type="http://schemas.openxmlformats.org/officeDocument/2006/relationships/slide" Target="/ppt/slides/slide6.xml" Id="R349c2ef76bfd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b906348e7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042b8cfff4835" /><Relationship Type="http://schemas.openxmlformats.org/officeDocument/2006/relationships/theme" Target="/ppt/slideMasters/theme/theme1.xml" Id="R0314c0acfc3b48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b042b8cfff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04eb9206d48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24abcdc88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a66938fbf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e612ba1ea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1c000aa70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e70b6548f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Sidsel Istad Gjerde, Austteigane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5243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926 765 299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 HOLDING AS</a:t>
            </a:r>
          </a:p>
        </p:txBody>
      </p:sp>
    </p:spTree>
  </p:cSld>
  <p:clrMapOvr>
    <a:masterClrMapping xmlns:a="http://schemas.openxmlformats.org/drawingml/2006/main"/>
  </p:clrMapOvr>
</p:sld>
</file>