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9f1c7c8af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30a1d8b6a4bb7"/>
  </p:sldMasterIdLst>
  <p:sldIdLst>
    <p:sldId xmlns:r="http://schemas.openxmlformats.org/officeDocument/2006/relationships" id="256" r:id="R6a3be0855d4b4b0c"/>
    <p:sldId xmlns:r="http://schemas.openxmlformats.org/officeDocument/2006/relationships" id="257" r:id="Rd497eba608f24976"/>
    <p:sldId xmlns:r="http://schemas.openxmlformats.org/officeDocument/2006/relationships" id="258" r:id="R394cfd6a2fcd46ef"/>
    <p:sldId xmlns:r="http://schemas.openxmlformats.org/officeDocument/2006/relationships" id="259" r:id="R106275fa45e84c4c"/>
    <p:sldId xmlns:r="http://schemas.openxmlformats.org/officeDocument/2006/relationships" id="260" r:id="R1a56f0f812d24d16"/>
    <p:sldId xmlns:r="http://schemas.openxmlformats.org/officeDocument/2006/relationships" id="261" r:id="R237a94c5f2a34807"/>
    <p:sldId xmlns:r="http://schemas.openxmlformats.org/officeDocument/2006/relationships" id="262" r:id="R7d41b26751ac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30a1d8b6a4bb7" /><Relationship Type="http://schemas.openxmlformats.org/officeDocument/2006/relationships/slide" Target="/ppt/slides/slide1.xml" Id="R6a3be0855d4b4b0c" /><Relationship Type="http://schemas.openxmlformats.org/officeDocument/2006/relationships/slide" Target="/ppt/slides/slide2.xml" Id="Rd497eba608f24976" /><Relationship Type="http://schemas.openxmlformats.org/officeDocument/2006/relationships/slide" Target="/ppt/slides/slide3.xml" Id="R394cfd6a2fcd46ef" /><Relationship Type="http://schemas.openxmlformats.org/officeDocument/2006/relationships/slide" Target="/ppt/slides/slide4.xml" Id="R106275fa45e84c4c" /><Relationship Type="http://schemas.openxmlformats.org/officeDocument/2006/relationships/slide" Target="/ppt/slides/slide5.xml" Id="R1a56f0f812d24d16" /><Relationship Type="http://schemas.openxmlformats.org/officeDocument/2006/relationships/slide" Target="/ppt/slides/slide6.xml" Id="R237a94c5f2a34807" /><Relationship Type="http://schemas.openxmlformats.org/officeDocument/2006/relationships/slide" Target="/ppt/slides/slide7.xml" Id="R7d41b26751ac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8363443a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535c9e2324727" /><Relationship Type="http://schemas.openxmlformats.org/officeDocument/2006/relationships/theme" Target="/ppt/slideMasters/theme/theme1.xml" Id="R2a20297abb08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535c9e232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13aaa7064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ece276a1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92e08946f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6f36e4aa2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14045a8d9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f92d00e9448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d47223d7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13 095 131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DEGERBY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FRICON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926 732 072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