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9a63cb3a08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61cc6f103a4d4f"/>
  </p:sldMasterIdLst>
  <p:sldIdLst>
    <p:sldId xmlns:r="http://schemas.openxmlformats.org/officeDocument/2006/relationships" id="256" r:id="Reb564dcff8f34134"/>
    <p:sldId xmlns:r="http://schemas.openxmlformats.org/officeDocument/2006/relationships" id="257" r:id="Rc33085b6d343454d"/>
    <p:sldId xmlns:r="http://schemas.openxmlformats.org/officeDocument/2006/relationships" id="258" r:id="R7d2245d2001f430e"/>
    <p:sldId xmlns:r="http://schemas.openxmlformats.org/officeDocument/2006/relationships" id="259" r:id="Rf344101b28c640f5"/>
    <p:sldId xmlns:r="http://schemas.openxmlformats.org/officeDocument/2006/relationships" id="260" r:id="Rf6d86be035ae482a"/>
    <p:sldId xmlns:r="http://schemas.openxmlformats.org/officeDocument/2006/relationships" id="261" r:id="R773330ab44b444e6"/>
    <p:sldId xmlns:r="http://schemas.openxmlformats.org/officeDocument/2006/relationships" id="262" r:id="R28e7ab1f7d9d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1cc6f103a4d4f" /><Relationship Type="http://schemas.openxmlformats.org/officeDocument/2006/relationships/slide" Target="/ppt/slides/slide1.xml" Id="Reb564dcff8f34134" /><Relationship Type="http://schemas.openxmlformats.org/officeDocument/2006/relationships/slide" Target="/ppt/slides/slide2.xml" Id="Rc33085b6d343454d" /><Relationship Type="http://schemas.openxmlformats.org/officeDocument/2006/relationships/slide" Target="/ppt/slides/slide3.xml" Id="R7d2245d2001f430e" /><Relationship Type="http://schemas.openxmlformats.org/officeDocument/2006/relationships/slide" Target="/ppt/slides/slide4.xml" Id="Rf344101b28c640f5" /><Relationship Type="http://schemas.openxmlformats.org/officeDocument/2006/relationships/slide" Target="/ppt/slides/slide5.xml" Id="Rf6d86be035ae482a" /><Relationship Type="http://schemas.openxmlformats.org/officeDocument/2006/relationships/slide" Target="/ppt/slides/slide6.xml" Id="R773330ab44b444e6" /><Relationship Type="http://schemas.openxmlformats.org/officeDocument/2006/relationships/slide" Target="/ppt/slides/slide7.xml" Id="R28e7ab1f7d9d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72c8fd5b04d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a21cb3edd40bd" /><Relationship Type="http://schemas.openxmlformats.org/officeDocument/2006/relationships/theme" Target="/ppt/slideMasters/theme/theme1.xml" Id="Ra06400caa8c142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da21cb3edd40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495c87c444d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698fd7f6a4a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68918bf444f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47766460644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29faed5394b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1c51c5d6844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90a5958ab46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1 483 784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NIKOLAI KVINGE KOLSETH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Sindre Kvinge Kolseth, Hjalmar Brantings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5143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926 704 591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 HOLDING AS</a:t>
            </a:r>
          </a:p>
        </p:txBody>
      </p:sp>
    </p:spTree>
  </p:cSld>
  <p:clrMapOvr>
    <a:masterClrMapping xmlns:a="http://schemas.openxmlformats.org/drawingml/2006/main"/>
  </p:clrMapOvr>
</p:sld>
</file>