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be277a794043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636ef2b0a24bc7"/>
  </p:sldMasterIdLst>
  <p:sldIdLst>
    <p:sldId xmlns:r="http://schemas.openxmlformats.org/officeDocument/2006/relationships" id="256" r:id="Rbb4fd386a02d44f7"/>
    <p:sldId xmlns:r="http://schemas.openxmlformats.org/officeDocument/2006/relationships" id="257" r:id="R6b577c1bf6fa4bcd"/>
    <p:sldId xmlns:r="http://schemas.openxmlformats.org/officeDocument/2006/relationships" id="258" r:id="Rd1d09e37f4054e99"/>
    <p:sldId xmlns:r="http://schemas.openxmlformats.org/officeDocument/2006/relationships" id="259" r:id="R166bc4be855848de"/>
    <p:sldId xmlns:r="http://schemas.openxmlformats.org/officeDocument/2006/relationships" id="260" r:id="R6062417aee8d46fa"/>
    <p:sldId xmlns:r="http://schemas.openxmlformats.org/officeDocument/2006/relationships" id="261" r:id="R702f17fc54854f90"/>
    <p:sldId xmlns:r="http://schemas.openxmlformats.org/officeDocument/2006/relationships" id="262" r:id="R8008c510a05c40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636ef2b0a24bc7" /><Relationship Type="http://schemas.openxmlformats.org/officeDocument/2006/relationships/slide" Target="/ppt/slides/slide1.xml" Id="Rbb4fd386a02d44f7" /><Relationship Type="http://schemas.openxmlformats.org/officeDocument/2006/relationships/slide" Target="/ppt/slides/slide2.xml" Id="R6b577c1bf6fa4bcd" /><Relationship Type="http://schemas.openxmlformats.org/officeDocument/2006/relationships/slide" Target="/ppt/slides/slide3.xml" Id="Rd1d09e37f4054e99" /><Relationship Type="http://schemas.openxmlformats.org/officeDocument/2006/relationships/slide" Target="/ppt/slides/slide4.xml" Id="R166bc4be855848de" /><Relationship Type="http://schemas.openxmlformats.org/officeDocument/2006/relationships/slide" Target="/ppt/slides/slide5.xml" Id="R6062417aee8d46fa" /><Relationship Type="http://schemas.openxmlformats.org/officeDocument/2006/relationships/slide" Target="/ppt/slides/slide6.xml" Id="R702f17fc54854f90" /><Relationship Type="http://schemas.openxmlformats.org/officeDocument/2006/relationships/slide" Target="/ppt/slides/slide7.xml" Id="R8008c510a05c40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b7f9e2b34e44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ad2a117a3452a" /><Relationship Type="http://schemas.openxmlformats.org/officeDocument/2006/relationships/theme" Target="/ppt/slideMasters/theme/theme1.xml" Id="R855d2056421448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aad2a117a345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ac4f11c7b4b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d5304259a48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3431796c243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3fd8b6ec140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55b05f61d48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bfda03dc94e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46d7b3a3040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 WEIDER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 WEIDER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 WEIDER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 WEIDER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 WEIDER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 WEIDER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1 354 899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1 354 899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 WEIDER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BENDIK JOHAN WEIDER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 WEIDER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Marikove Industrier AS, 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926 675 834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 WEIDER INVEST AS</a:t>
            </a:r>
          </a:p>
        </p:txBody>
      </p:sp>
    </p:spTree>
  </p:cSld>
  <p:clrMapOvr>
    <a:masterClrMapping xmlns:a="http://schemas.openxmlformats.org/drawingml/2006/main"/>
  </p:clrMapOvr>
</p:sld>
</file>