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c819f527a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b00cc1994444e"/>
  </p:sldMasterIdLst>
  <p:sldIdLst>
    <p:sldId xmlns:r="http://schemas.openxmlformats.org/officeDocument/2006/relationships" id="256" r:id="Re63b3375ef3042ab"/>
    <p:sldId xmlns:r="http://schemas.openxmlformats.org/officeDocument/2006/relationships" id="257" r:id="Ra90e93bead154c66"/>
    <p:sldId xmlns:r="http://schemas.openxmlformats.org/officeDocument/2006/relationships" id="258" r:id="R91cc342ed5874f38"/>
    <p:sldId xmlns:r="http://schemas.openxmlformats.org/officeDocument/2006/relationships" id="259" r:id="R620759cc044f4827"/>
    <p:sldId xmlns:r="http://schemas.openxmlformats.org/officeDocument/2006/relationships" id="260" r:id="Rda03ba3522984a42"/>
    <p:sldId xmlns:r="http://schemas.openxmlformats.org/officeDocument/2006/relationships" id="261" r:id="Rf92a14e9a33248a5"/>
    <p:sldId xmlns:r="http://schemas.openxmlformats.org/officeDocument/2006/relationships" id="262" r:id="R315b24844c20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b00cc1994444e" /><Relationship Type="http://schemas.openxmlformats.org/officeDocument/2006/relationships/slide" Target="/ppt/slides/slide1.xml" Id="Re63b3375ef3042ab" /><Relationship Type="http://schemas.openxmlformats.org/officeDocument/2006/relationships/slide" Target="/ppt/slides/slide2.xml" Id="Ra90e93bead154c66" /><Relationship Type="http://schemas.openxmlformats.org/officeDocument/2006/relationships/slide" Target="/ppt/slides/slide3.xml" Id="R91cc342ed5874f38" /><Relationship Type="http://schemas.openxmlformats.org/officeDocument/2006/relationships/slide" Target="/ppt/slides/slide4.xml" Id="R620759cc044f4827" /><Relationship Type="http://schemas.openxmlformats.org/officeDocument/2006/relationships/slide" Target="/ppt/slides/slide5.xml" Id="Rda03ba3522984a42" /><Relationship Type="http://schemas.openxmlformats.org/officeDocument/2006/relationships/slide" Target="/ppt/slides/slide6.xml" Id="Rf92a14e9a33248a5" /><Relationship Type="http://schemas.openxmlformats.org/officeDocument/2006/relationships/slide" Target="/ppt/slides/slide7.xml" Id="R315b24844c20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1e76a512e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3d1e20034c9e" /><Relationship Type="http://schemas.openxmlformats.org/officeDocument/2006/relationships/theme" Target="/ppt/slideMasters/theme/theme1.xml" Id="R5138ecf9f3eb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63d1e2003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3ce45af97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9510d1d3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53a053a2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337496bf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abf15e79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dbe0401d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5e0c28bc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Kaialundveien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