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0272f5778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5ba977d9449d7"/>
  </p:sldMasterIdLst>
  <p:sldIdLst>
    <p:sldId xmlns:r="http://schemas.openxmlformats.org/officeDocument/2006/relationships" id="256" r:id="Rab15e704fc194350"/>
    <p:sldId xmlns:r="http://schemas.openxmlformats.org/officeDocument/2006/relationships" id="257" r:id="R5244ff296aed4fd5"/>
    <p:sldId xmlns:r="http://schemas.openxmlformats.org/officeDocument/2006/relationships" id="258" r:id="R998e782f2ee64130"/>
    <p:sldId xmlns:r="http://schemas.openxmlformats.org/officeDocument/2006/relationships" id="259" r:id="R1f5aa3af72544178"/>
    <p:sldId xmlns:r="http://schemas.openxmlformats.org/officeDocument/2006/relationships" id="260" r:id="R2b3c8fd9040b4e61"/>
    <p:sldId xmlns:r="http://schemas.openxmlformats.org/officeDocument/2006/relationships" id="261" r:id="R76894f1105e840c3"/>
    <p:sldId xmlns:r="http://schemas.openxmlformats.org/officeDocument/2006/relationships" id="262" r:id="R84646652cd82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5ba977d9449d7" /><Relationship Type="http://schemas.openxmlformats.org/officeDocument/2006/relationships/slide" Target="/ppt/slides/slide1.xml" Id="Rab15e704fc194350" /><Relationship Type="http://schemas.openxmlformats.org/officeDocument/2006/relationships/slide" Target="/ppt/slides/slide2.xml" Id="R5244ff296aed4fd5" /><Relationship Type="http://schemas.openxmlformats.org/officeDocument/2006/relationships/slide" Target="/ppt/slides/slide3.xml" Id="R998e782f2ee64130" /><Relationship Type="http://schemas.openxmlformats.org/officeDocument/2006/relationships/slide" Target="/ppt/slides/slide4.xml" Id="R1f5aa3af72544178" /><Relationship Type="http://schemas.openxmlformats.org/officeDocument/2006/relationships/slide" Target="/ppt/slides/slide5.xml" Id="R2b3c8fd9040b4e61" /><Relationship Type="http://schemas.openxmlformats.org/officeDocument/2006/relationships/slide" Target="/ppt/slides/slide6.xml" Id="R76894f1105e840c3" /><Relationship Type="http://schemas.openxmlformats.org/officeDocument/2006/relationships/slide" Target="/ppt/slides/slide7.xml" Id="R84646652cd82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af4b56237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7346ce68f4f47" /><Relationship Type="http://schemas.openxmlformats.org/officeDocument/2006/relationships/theme" Target="/ppt/slideMasters/theme/theme1.xml" Id="R62cf40998655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7346ce68f4f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18509947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755f52586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17791c22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b89f789c6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50120fc814e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1a124ff6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0aa56cf3043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KSW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1 498 407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SOFIE WEIDER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Marikove Industrier AS,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926 612 859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KSW INVEST AS</a:t>
            </a:r>
          </a:p>
        </p:txBody>
      </p:sp>
    </p:spTree>
  </p:cSld>
  <p:clrMapOvr>
    <a:masterClrMapping xmlns:a="http://schemas.openxmlformats.org/drawingml/2006/main"/>
  </p:clrMapOvr>
</p:sld>
</file>