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fdeba0d45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b959e6fb84aa6"/>
  </p:sldMasterIdLst>
  <p:sldIdLst>
    <p:sldId xmlns:r="http://schemas.openxmlformats.org/officeDocument/2006/relationships" id="256" r:id="Radaf70dc1517410b"/>
    <p:sldId xmlns:r="http://schemas.openxmlformats.org/officeDocument/2006/relationships" id="257" r:id="Ra3a7e26d2cd8474e"/>
    <p:sldId xmlns:r="http://schemas.openxmlformats.org/officeDocument/2006/relationships" id="258" r:id="R1ae7fb25d0f64a96"/>
    <p:sldId xmlns:r="http://schemas.openxmlformats.org/officeDocument/2006/relationships" id="259" r:id="R1ddbaefb85fd466b"/>
    <p:sldId xmlns:r="http://schemas.openxmlformats.org/officeDocument/2006/relationships" id="260" r:id="R53167c5710f8478d"/>
    <p:sldId xmlns:r="http://schemas.openxmlformats.org/officeDocument/2006/relationships" id="261" r:id="R17e02d7cc16b4088"/>
    <p:sldId xmlns:r="http://schemas.openxmlformats.org/officeDocument/2006/relationships" id="262" r:id="R09d868d5d08e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b959e6fb84aa6" /><Relationship Type="http://schemas.openxmlformats.org/officeDocument/2006/relationships/slide" Target="/ppt/slides/slide1.xml" Id="Radaf70dc1517410b" /><Relationship Type="http://schemas.openxmlformats.org/officeDocument/2006/relationships/slide" Target="/ppt/slides/slide2.xml" Id="Ra3a7e26d2cd8474e" /><Relationship Type="http://schemas.openxmlformats.org/officeDocument/2006/relationships/slide" Target="/ppt/slides/slide3.xml" Id="R1ae7fb25d0f64a96" /><Relationship Type="http://schemas.openxmlformats.org/officeDocument/2006/relationships/slide" Target="/ppt/slides/slide4.xml" Id="R1ddbaefb85fd466b" /><Relationship Type="http://schemas.openxmlformats.org/officeDocument/2006/relationships/slide" Target="/ppt/slides/slide5.xml" Id="R53167c5710f8478d" /><Relationship Type="http://schemas.openxmlformats.org/officeDocument/2006/relationships/slide" Target="/ppt/slides/slide6.xml" Id="R17e02d7cc16b4088" /><Relationship Type="http://schemas.openxmlformats.org/officeDocument/2006/relationships/slide" Target="/ppt/slides/slide7.xml" Id="R09d868d5d08e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b1b08b46a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c2ba08674771" /><Relationship Type="http://schemas.openxmlformats.org/officeDocument/2006/relationships/theme" Target="/ppt/slideMasters/theme/theme1.xml" Id="R4907c8425fb8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7c2ba0867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69b60fe1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31d8a800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b24d1e50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8506d401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dc3bc23eb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7c0e8537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b2cc86fc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SBL KONSULENTVIRKSOMHET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SBL KONSULENTVIRKSOMHET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SBL KONSULENTVIRKSOMHET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SBL KONSULENTVIRKSOMHET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SBL KONSULENTVIRKSOMHET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SBL KONSULENTVIRKSOMHET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954 415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SBL KONSULENTVIRKSOMHET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BØRRE LYNGDAL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SBL KONSULENTVIRKSOMHET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Engervannsveien 35E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SBL KONSULENTVIRKSOMHET AS</a:t>
            </a:r>
          </a:p>
        </p:txBody>
      </p:sp>
    </p:spTree>
  </p:cSld>
  <p:clrMapOvr>
    <a:masterClrMapping xmlns:a="http://schemas.openxmlformats.org/drawingml/2006/main"/>
  </p:clrMapOvr>
</p:sld>
</file>