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b1f3ce422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15e9ae64046b9"/>
  </p:sldMasterIdLst>
  <p:sldIdLst>
    <p:sldId xmlns:r="http://schemas.openxmlformats.org/officeDocument/2006/relationships" id="256" r:id="Rb61d7cb6618845fc"/>
    <p:sldId xmlns:r="http://schemas.openxmlformats.org/officeDocument/2006/relationships" id="257" r:id="R2f228dcf960d4d41"/>
    <p:sldId xmlns:r="http://schemas.openxmlformats.org/officeDocument/2006/relationships" id="258" r:id="R9c83d3a190944d12"/>
    <p:sldId xmlns:r="http://schemas.openxmlformats.org/officeDocument/2006/relationships" id="259" r:id="R319c5ed4dbdf442c"/>
    <p:sldId xmlns:r="http://schemas.openxmlformats.org/officeDocument/2006/relationships" id="260" r:id="Rc9a19d71e0c843f1"/>
    <p:sldId xmlns:r="http://schemas.openxmlformats.org/officeDocument/2006/relationships" id="261" r:id="R0cffbbf5e0194d80"/>
    <p:sldId xmlns:r="http://schemas.openxmlformats.org/officeDocument/2006/relationships" id="262" r:id="R28460635b590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15e9ae64046b9" /><Relationship Type="http://schemas.openxmlformats.org/officeDocument/2006/relationships/slide" Target="/ppt/slides/slide1.xml" Id="Rb61d7cb6618845fc" /><Relationship Type="http://schemas.openxmlformats.org/officeDocument/2006/relationships/slide" Target="/ppt/slides/slide2.xml" Id="R2f228dcf960d4d41" /><Relationship Type="http://schemas.openxmlformats.org/officeDocument/2006/relationships/slide" Target="/ppt/slides/slide3.xml" Id="R9c83d3a190944d12" /><Relationship Type="http://schemas.openxmlformats.org/officeDocument/2006/relationships/slide" Target="/ppt/slides/slide4.xml" Id="R319c5ed4dbdf442c" /><Relationship Type="http://schemas.openxmlformats.org/officeDocument/2006/relationships/slide" Target="/ppt/slides/slide5.xml" Id="Rc9a19d71e0c843f1" /><Relationship Type="http://schemas.openxmlformats.org/officeDocument/2006/relationships/slide" Target="/ppt/slides/slide6.xml" Id="R0cffbbf5e0194d80" /><Relationship Type="http://schemas.openxmlformats.org/officeDocument/2006/relationships/slide" Target="/ppt/slides/slide7.xml" Id="R28460635b590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01e5f0349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77de56cc645a1" /><Relationship Type="http://schemas.openxmlformats.org/officeDocument/2006/relationships/theme" Target="/ppt/slideMasters/theme/theme1.xml" Id="Ree5d4b50002248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77de56cc6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1c2ce7419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5935b14c4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fc1a525ec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6af371e86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df9cee22a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f5ed6d66a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465121048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V.H.V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Aleksander Hanssen, Arbeiderveien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