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09ff206ba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bcc91fcc24480"/>
  </p:sldMasterIdLst>
  <p:sldIdLst>
    <p:sldId xmlns:r="http://schemas.openxmlformats.org/officeDocument/2006/relationships" id="256" r:id="R2fdb3b8e602b4199"/>
    <p:sldId xmlns:r="http://schemas.openxmlformats.org/officeDocument/2006/relationships" id="257" r:id="Refa0e27f5a514d5e"/>
    <p:sldId xmlns:r="http://schemas.openxmlformats.org/officeDocument/2006/relationships" id="258" r:id="Raef9b5a6127f4c0b"/>
    <p:sldId xmlns:r="http://schemas.openxmlformats.org/officeDocument/2006/relationships" id="259" r:id="R01e29d9c3dd2485c"/>
    <p:sldId xmlns:r="http://schemas.openxmlformats.org/officeDocument/2006/relationships" id="260" r:id="R41d51d5e78c64c7f"/>
    <p:sldId xmlns:r="http://schemas.openxmlformats.org/officeDocument/2006/relationships" id="261" r:id="Rd564b1dd5adf4dfe"/>
    <p:sldId xmlns:r="http://schemas.openxmlformats.org/officeDocument/2006/relationships" id="262" r:id="Re5730fc00724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bcc91fcc24480" /><Relationship Type="http://schemas.openxmlformats.org/officeDocument/2006/relationships/slide" Target="/ppt/slides/slide1.xml" Id="R2fdb3b8e602b4199" /><Relationship Type="http://schemas.openxmlformats.org/officeDocument/2006/relationships/slide" Target="/ppt/slides/slide2.xml" Id="Refa0e27f5a514d5e" /><Relationship Type="http://schemas.openxmlformats.org/officeDocument/2006/relationships/slide" Target="/ppt/slides/slide3.xml" Id="Raef9b5a6127f4c0b" /><Relationship Type="http://schemas.openxmlformats.org/officeDocument/2006/relationships/slide" Target="/ppt/slides/slide4.xml" Id="R01e29d9c3dd2485c" /><Relationship Type="http://schemas.openxmlformats.org/officeDocument/2006/relationships/slide" Target="/ppt/slides/slide5.xml" Id="R41d51d5e78c64c7f" /><Relationship Type="http://schemas.openxmlformats.org/officeDocument/2006/relationships/slide" Target="/ppt/slides/slide6.xml" Id="Rd564b1dd5adf4dfe" /><Relationship Type="http://schemas.openxmlformats.org/officeDocument/2006/relationships/slide" Target="/ppt/slides/slide7.xml" Id="Re5730fc00724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9c9adccd7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e001137c4d62" /><Relationship Type="http://schemas.openxmlformats.org/officeDocument/2006/relationships/theme" Target="/ppt/slideMasters/theme/theme1.xml" Id="R5c82596e64bb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7e001137c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dad2d7b7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9b73a520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d229ef08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457b63264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33c3eeab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cd26159d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db32c053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65 806 559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747 015 545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 –  51,1 %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HAAM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926 579 053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MONSTRO AS</a:t>
            </a:r>
          </a:p>
        </p:txBody>
      </p:sp>
    </p:spTree>
  </p:cSld>
  <p:clrMapOvr>
    <a:masterClrMapping xmlns:a="http://schemas.openxmlformats.org/drawingml/2006/main"/>
  </p:clrMapOvr>
</p:sld>
</file>