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99e61cdbc414a2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b2ffeb29b44754"/>
  </p:sldMasterIdLst>
  <p:sldIdLst>
    <p:sldId xmlns:r="http://schemas.openxmlformats.org/officeDocument/2006/relationships" id="256" r:id="R2749d0fb06cc4cf1"/>
    <p:sldId xmlns:r="http://schemas.openxmlformats.org/officeDocument/2006/relationships" id="257" r:id="Reac71aac7b7c4725"/>
    <p:sldId xmlns:r="http://schemas.openxmlformats.org/officeDocument/2006/relationships" id="258" r:id="R7171a97f828741a4"/>
    <p:sldId xmlns:r="http://schemas.openxmlformats.org/officeDocument/2006/relationships" id="259" r:id="R279285e5e1d3483c"/>
    <p:sldId xmlns:r="http://schemas.openxmlformats.org/officeDocument/2006/relationships" id="260" r:id="R0f9f670265914f09"/>
    <p:sldId xmlns:r="http://schemas.openxmlformats.org/officeDocument/2006/relationships" id="261" r:id="R8109068542c144d0"/>
    <p:sldId xmlns:r="http://schemas.openxmlformats.org/officeDocument/2006/relationships" id="262" r:id="R758aa077623c4aa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b2ffeb29b44754" /><Relationship Type="http://schemas.openxmlformats.org/officeDocument/2006/relationships/slide" Target="/ppt/slides/slide1.xml" Id="R2749d0fb06cc4cf1" /><Relationship Type="http://schemas.openxmlformats.org/officeDocument/2006/relationships/slide" Target="/ppt/slides/slide2.xml" Id="Reac71aac7b7c4725" /><Relationship Type="http://schemas.openxmlformats.org/officeDocument/2006/relationships/slide" Target="/ppt/slides/slide3.xml" Id="R7171a97f828741a4" /><Relationship Type="http://schemas.openxmlformats.org/officeDocument/2006/relationships/slide" Target="/ppt/slides/slide4.xml" Id="R279285e5e1d3483c" /><Relationship Type="http://schemas.openxmlformats.org/officeDocument/2006/relationships/slide" Target="/ppt/slides/slide5.xml" Id="R0f9f670265914f09" /><Relationship Type="http://schemas.openxmlformats.org/officeDocument/2006/relationships/slide" Target="/ppt/slides/slide6.xml" Id="R8109068542c144d0" /><Relationship Type="http://schemas.openxmlformats.org/officeDocument/2006/relationships/slide" Target="/ppt/slides/slide7.xml" Id="R758aa077623c4aa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794939be6b4c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8f91f6d1764eb4" /><Relationship Type="http://schemas.openxmlformats.org/officeDocument/2006/relationships/theme" Target="/ppt/slideMasters/theme/theme1.xml" Id="Raf438b42fabc493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8f91f6d1764eb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00069c7ec84c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c49c75fcd0442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8e750f44d54f4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217ff18a68402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3cb4e0c8fc4e7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c28794898f478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81d4a3564844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DEALBREAKER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DEALBREAKER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DEALBREAKER INVEST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DEALBREAKER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DEALBREAKER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DEALBREAKER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−17 937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−2 454 791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1 551 177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DEALBREAKER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ØDEGAARD-GJERSTAD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DEALBREAKER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Bueråsen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3234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926 524 178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DEALBREAKER INVEST AS</a:t>
            </a:r>
          </a:p>
        </p:txBody>
      </p:sp>
    </p:spTree>
  </p:cSld>
  <p:clrMapOvr>
    <a:masterClrMapping xmlns:a="http://schemas.openxmlformats.org/drawingml/2006/main"/>
  </p:clrMapOvr>
</p:sld>
</file>