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69668569094e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01056054145407a"/>
  </p:sldMasterIdLst>
  <p:sldIdLst>
    <p:sldId xmlns:r="http://schemas.openxmlformats.org/officeDocument/2006/relationships" id="256" r:id="R8e5ba62841344386"/>
    <p:sldId xmlns:r="http://schemas.openxmlformats.org/officeDocument/2006/relationships" id="257" r:id="Re50908b4bc064459"/>
    <p:sldId xmlns:r="http://schemas.openxmlformats.org/officeDocument/2006/relationships" id="258" r:id="Rf745cd9665d94efc"/>
    <p:sldId xmlns:r="http://schemas.openxmlformats.org/officeDocument/2006/relationships" id="259" r:id="Rc5620f8876a5499d"/>
    <p:sldId xmlns:r="http://schemas.openxmlformats.org/officeDocument/2006/relationships" id="260" r:id="R379b3e2309684ce1"/>
    <p:sldId xmlns:r="http://schemas.openxmlformats.org/officeDocument/2006/relationships" id="261" r:id="R663ed77819344f38"/>
    <p:sldId xmlns:r="http://schemas.openxmlformats.org/officeDocument/2006/relationships" id="262" r:id="Rfc1dd865f71a48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1056054145407a" /><Relationship Type="http://schemas.openxmlformats.org/officeDocument/2006/relationships/slide" Target="/ppt/slides/slide1.xml" Id="R8e5ba62841344386" /><Relationship Type="http://schemas.openxmlformats.org/officeDocument/2006/relationships/slide" Target="/ppt/slides/slide2.xml" Id="Re50908b4bc064459" /><Relationship Type="http://schemas.openxmlformats.org/officeDocument/2006/relationships/slide" Target="/ppt/slides/slide3.xml" Id="Rf745cd9665d94efc" /><Relationship Type="http://schemas.openxmlformats.org/officeDocument/2006/relationships/slide" Target="/ppt/slides/slide4.xml" Id="Rc5620f8876a5499d" /><Relationship Type="http://schemas.openxmlformats.org/officeDocument/2006/relationships/slide" Target="/ppt/slides/slide5.xml" Id="R379b3e2309684ce1" /><Relationship Type="http://schemas.openxmlformats.org/officeDocument/2006/relationships/slide" Target="/ppt/slides/slide6.xml" Id="R663ed77819344f38" /><Relationship Type="http://schemas.openxmlformats.org/officeDocument/2006/relationships/slide" Target="/ppt/slides/slide7.xml" Id="Rfc1dd865f71a48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8f7494928a4e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e4af5aaca41e8" /><Relationship Type="http://schemas.openxmlformats.org/officeDocument/2006/relationships/theme" Target="/ppt/slideMasters/theme/theme1.xml" Id="Rad1f537908774d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fe4af5aaca41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9241332c045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46961859a4f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0925b3211a4a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0d8893345043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42071d13764b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244b2c95844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ef4c03cca41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NTE TELEKOM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NTE TELEKOM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NTE TELEKOM AS ble etablert [år] og holder til i Steinkjer.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NTE TELEKOM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NTE TELEKOM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NTE TELEKOM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895 193 000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229 907 000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120 774 000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760 507 000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2 247 791 000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NTE TELEKOM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NORD-TRØNDELAG ELEKTRISITETSVERK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NTE TELEKOM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Sjøfartsgata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7714 Steinkjer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926 516 019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NTE TELEKOM AS</a:t>
            </a:r>
          </a:p>
        </p:txBody>
      </p:sp>
    </p:spTree>
  </p:cSld>
  <p:clrMapOvr>
    <a:masterClrMapping xmlns:a="http://schemas.openxmlformats.org/drawingml/2006/main"/>
  </p:clrMapOvr>
</p:sld>
</file>