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8c88b35f96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e6a62420384a0e"/>
  </p:sldMasterIdLst>
  <p:sldIdLst>
    <p:sldId xmlns:r="http://schemas.openxmlformats.org/officeDocument/2006/relationships" id="256" r:id="Reab57e8faf0f46d6"/>
    <p:sldId xmlns:r="http://schemas.openxmlformats.org/officeDocument/2006/relationships" id="257" r:id="R1222edcbe9d04db3"/>
    <p:sldId xmlns:r="http://schemas.openxmlformats.org/officeDocument/2006/relationships" id="258" r:id="R3758901bed8946b2"/>
    <p:sldId xmlns:r="http://schemas.openxmlformats.org/officeDocument/2006/relationships" id="259" r:id="Rbdd2947e0ed34865"/>
    <p:sldId xmlns:r="http://schemas.openxmlformats.org/officeDocument/2006/relationships" id="260" r:id="R5f2df066a6584632"/>
    <p:sldId xmlns:r="http://schemas.openxmlformats.org/officeDocument/2006/relationships" id="261" r:id="R61bdc2fcde6545f4"/>
    <p:sldId xmlns:r="http://schemas.openxmlformats.org/officeDocument/2006/relationships" id="262" r:id="R2a889573f374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6a62420384a0e" /><Relationship Type="http://schemas.openxmlformats.org/officeDocument/2006/relationships/slide" Target="/ppt/slides/slide1.xml" Id="Reab57e8faf0f46d6" /><Relationship Type="http://schemas.openxmlformats.org/officeDocument/2006/relationships/slide" Target="/ppt/slides/slide2.xml" Id="R1222edcbe9d04db3" /><Relationship Type="http://schemas.openxmlformats.org/officeDocument/2006/relationships/slide" Target="/ppt/slides/slide3.xml" Id="R3758901bed8946b2" /><Relationship Type="http://schemas.openxmlformats.org/officeDocument/2006/relationships/slide" Target="/ppt/slides/slide4.xml" Id="Rbdd2947e0ed34865" /><Relationship Type="http://schemas.openxmlformats.org/officeDocument/2006/relationships/slide" Target="/ppt/slides/slide5.xml" Id="R5f2df066a6584632" /><Relationship Type="http://schemas.openxmlformats.org/officeDocument/2006/relationships/slide" Target="/ppt/slides/slide6.xml" Id="R61bdc2fcde6545f4" /><Relationship Type="http://schemas.openxmlformats.org/officeDocument/2006/relationships/slide" Target="/ppt/slides/slide7.xml" Id="R2a889573f374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dffafcbfe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96363f5b14176" /><Relationship Type="http://schemas.openxmlformats.org/officeDocument/2006/relationships/theme" Target="/ppt/slideMasters/theme/theme1.xml" Id="Re137df8a928f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496363f5b1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a2b385d46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732a396b945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75c6d4cb7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6c3b8a114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4d2ed04fc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79dd1f57849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61297e3ec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ALHASALA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ALHASALA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ALHASALA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ALHASALA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ALHASALA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ALHASALA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3 384 542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6 026 749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6 428 522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ALHASALA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HAAKONSEN 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ALHASALA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Hallvard Ystad, Nils Tollers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926 489 372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ALHASALA AS</a:t>
            </a:r>
          </a:p>
        </p:txBody>
      </p:sp>
    </p:spTree>
  </p:cSld>
  <p:clrMapOvr>
    <a:masterClrMapping xmlns:a="http://schemas.openxmlformats.org/drawingml/2006/main"/>
  </p:clrMapOvr>
</p:sld>
</file>