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b9b11c588642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c2592faee5440c"/>
  </p:sldMasterIdLst>
  <p:sldIdLst>
    <p:sldId xmlns:r="http://schemas.openxmlformats.org/officeDocument/2006/relationships" id="256" r:id="R075f728e4b774232"/>
    <p:sldId xmlns:r="http://schemas.openxmlformats.org/officeDocument/2006/relationships" id="257" r:id="Rbefe16aa44a34572"/>
    <p:sldId xmlns:r="http://schemas.openxmlformats.org/officeDocument/2006/relationships" id="258" r:id="Re2cc3c3fdad348b0"/>
    <p:sldId xmlns:r="http://schemas.openxmlformats.org/officeDocument/2006/relationships" id="259" r:id="R8636b5ca888f4f3d"/>
    <p:sldId xmlns:r="http://schemas.openxmlformats.org/officeDocument/2006/relationships" id="260" r:id="Rb3657a9b5c3b4f38"/>
    <p:sldId xmlns:r="http://schemas.openxmlformats.org/officeDocument/2006/relationships" id="261" r:id="R7fbe0c7c7aad4aaf"/>
    <p:sldId xmlns:r="http://schemas.openxmlformats.org/officeDocument/2006/relationships" id="262" r:id="R74ae15094f724e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c2592faee5440c" /><Relationship Type="http://schemas.openxmlformats.org/officeDocument/2006/relationships/slide" Target="/ppt/slides/slide1.xml" Id="R075f728e4b774232" /><Relationship Type="http://schemas.openxmlformats.org/officeDocument/2006/relationships/slide" Target="/ppt/slides/slide2.xml" Id="Rbefe16aa44a34572" /><Relationship Type="http://schemas.openxmlformats.org/officeDocument/2006/relationships/slide" Target="/ppt/slides/slide3.xml" Id="Re2cc3c3fdad348b0" /><Relationship Type="http://schemas.openxmlformats.org/officeDocument/2006/relationships/slide" Target="/ppt/slides/slide4.xml" Id="R8636b5ca888f4f3d" /><Relationship Type="http://schemas.openxmlformats.org/officeDocument/2006/relationships/slide" Target="/ppt/slides/slide5.xml" Id="Rb3657a9b5c3b4f38" /><Relationship Type="http://schemas.openxmlformats.org/officeDocument/2006/relationships/slide" Target="/ppt/slides/slide6.xml" Id="R7fbe0c7c7aad4aaf" /><Relationship Type="http://schemas.openxmlformats.org/officeDocument/2006/relationships/slide" Target="/ppt/slides/slide7.xml" Id="R74ae15094f724e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401cab2564c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d4447a5094097" /><Relationship Type="http://schemas.openxmlformats.org/officeDocument/2006/relationships/theme" Target="/ppt/slideMasters/theme/theme1.xml" Id="R2ff0de2a7e984a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6d4447a50940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8bd76539e46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4bea91eca40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cf3251d324a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401485c224f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b371efd4548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547ce8a4f42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83a9a9fc64f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ASKIMCONSULT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ASKIMCONSULT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6 887 951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1 375 012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1 108 517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1 308 517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2 661 406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LISBETH SKANSEN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KIRKERUD KASBO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FINPÅ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1831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926 474 707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ASKIMCONSULT AS</a:t>
            </a:r>
          </a:p>
        </p:txBody>
      </p:sp>
    </p:spTree>
  </p:cSld>
  <p:clrMapOvr>
    <a:masterClrMapping xmlns:a="http://schemas.openxmlformats.org/drawingml/2006/main"/>
  </p:clrMapOvr>
</p:sld>
</file>