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7f7414b40f48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46be11a269416e"/>
  </p:sldMasterIdLst>
  <p:sldIdLst>
    <p:sldId xmlns:r="http://schemas.openxmlformats.org/officeDocument/2006/relationships" id="256" r:id="Ra4f3d629c59a41eb"/>
    <p:sldId xmlns:r="http://schemas.openxmlformats.org/officeDocument/2006/relationships" id="257" r:id="R760ba459e18a40ec"/>
    <p:sldId xmlns:r="http://schemas.openxmlformats.org/officeDocument/2006/relationships" id="258" r:id="R7bccc9cfb9564042"/>
    <p:sldId xmlns:r="http://schemas.openxmlformats.org/officeDocument/2006/relationships" id="259" r:id="R4f0f8786f5094c02"/>
    <p:sldId xmlns:r="http://schemas.openxmlformats.org/officeDocument/2006/relationships" id="260" r:id="R794cc12799b14b2c"/>
    <p:sldId xmlns:r="http://schemas.openxmlformats.org/officeDocument/2006/relationships" id="261" r:id="R4bb69080ee014f32"/>
    <p:sldId xmlns:r="http://schemas.openxmlformats.org/officeDocument/2006/relationships" id="262" r:id="R533d0e6376404e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46be11a269416e" /><Relationship Type="http://schemas.openxmlformats.org/officeDocument/2006/relationships/slide" Target="/ppt/slides/slide1.xml" Id="Ra4f3d629c59a41eb" /><Relationship Type="http://schemas.openxmlformats.org/officeDocument/2006/relationships/slide" Target="/ppt/slides/slide2.xml" Id="R760ba459e18a40ec" /><Relationship Type="http://schemas.openxmlformats.org/officeDocument/2006/relationships/slide" Target="/ppt/slides/slide3.xml" Id="R7bccc9cfb9564042" /><Relationship Type="http://schemas.openxmlformats.org/officeDocument/2006/relationships/slide" Target="/ppt/slides/slide4.xml" Id="R4f0f8786f5094c02" /><Relationship Type="http://schemas.openxmlformats.org/officeDocument/2006/relationships/slide" Target="/ppt/slides/slide5.xml" Id="R794cc12799b14b2c" /><Relationship Type="http://schemas.openxmlformats.org/officeDocument/2006/relationships/slide" Target="/ppt/slides/slide6.xml" Id="R4bb69080ee014f32" /><Relationship Type="http://schemas.openxmlformats.org/officeDocument/2006/relationships/slide" Target="/ppt/slides/slide7.xml" Id="R533d0e6376404e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208ebd472d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e177e9a174070" /><Relationship Type="http://schemas.openxmlformats.org/officeDocument/2006/relationships/theme" Target="/ppt/slideMasters/theme/theme1.xml" Id="R4bf5ea9221894b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ce177e9a17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c2a3cebc040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240c6fe26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bf8c6ef6946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1039ff793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3229eba042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ced955de043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99c441f1d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JENSEN AXELSEN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Bjerregaards gate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JAHOLMEN AS</a:t>
            </a:r>
          </a:p>
        </p:txBody>
      </p:sp>
    </p:spTree>
  </p:cSld>
  <p:clrMapOvr>
    <a:masterClrMapping xmlns:a="http://schemas.openxmlformats.org/drawingml/2006/main"/>
  </p:clrMapOvr>
</p:sld>
</file>