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51980ebba34b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ec27aed70d4640"/>
  </p:sldMasterIdLst>
  <p:sldIdLst>
    <p:sldId xmlns:r="http://schemas.openxmlformats.org/officeDocument/2006/relationships" id="256" r:id="R40ac715344fa4248"/>
    <p:sldId xmlns:r="http://schemas.openxmlformats.org/officeDocument/2006/relationships" id="257" r:id="Rf428fceb29574059"/>
    <p:sldId xmlns:r="http://schemas.openxmlformats.org/officeDocument/2006/relationships" id="258" r:id="Rd81e2c75c4cf47c9"/>
    <p:sldId xmlns:r="http://schemas.openxmlformats.org/officeDocument/2006/relationships" id="259" r:id="Ra09f9a50edc7475a"/>
    <p:sldId xmlns:r="http://schemas.openxmlformats.org/officeDocument/2006/relationships" id="260" r:id="R27d6b8e98cfd45cc"/>
    <p:sldId xmlns:r="http://schemas.openxmlformats.org/officeDocument/2006/relationships" id="261" r:id="R528e9b0c4b664153"/>
    <p:sldId xmlns:r="http://schemas.openxmlformats.org/officeDocument/2006/relationships" id="262" r:id="R76d02e4a512e43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ec27aed70d4640" /><Relationship Type="http://schemas.openxmlformats.org/officeDocument/2006/relationships/slide" Target="/ppt/slides/slide1.xml" Id="R40ac715344fa4248" /><Relationship Type="http://schemas.openxmlformats.org/officeDocument/2006/relationships/slide" Target="/ppt/slides/slide2.xml" Id="Rf428fceb29574059" /><Relationship Type="http://schemas.openxmlformats.org/officeDocument/2006/relationships/slide" Target="/ppt/slides/slide3.xml" Id="Rd81e2c75c4cf47c9" /><Relationship Type="http://schemas.openxmlformats.org/officeDocument/2006/relationships/slide" Target="/ppt/slides/slide4.xml" Id="Ra09f9a50edc7475a" /><Relationship Type="http://schemas.openxmlformats.org/officeDocument/2006/relationships/slide" Target="/ppt/slides/slide5.xml" Id="R27d6b8e98cfd45cc" /><Relationship Type="http://schemas.openxmlformats.org/officeDocument/2006/relationships/slide" Target="/ppt/slides/slide6.xml" Id="R528e9b0c4b664153" /><Relationship Type="http://schemas.openxmlformats.org/officeDocument/2006/relationships/slide" Target="/ppt/slides/slide7.xml" Id="R76d02e4a512e43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95191fd0ff40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010df52694ded" /><Relationship Type="http://schemas.openxmlformats.org/officeDocument/2006/relationships/theme" Target="/ppt/slideMasters/theme/theme1.xml" Id="R0e9e9de0cd3145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c010df52694d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e9980494949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90bdc358946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1fa0f3ee84d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a60b0458f47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4715ce5ed40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1386006534a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925e0abe841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SAWADO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SAWADO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728 500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116 780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872 044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2 621 718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2 979 588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REFSNES KRISTIN MØLLER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Kristin Møller Refsnes, Lundetunet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926 446 940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