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6623564fbf4b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32332cd30d4a57"/>
  </p:sldMasterIdLst>
  <p:sldIdLst>
    <p:sldId xmlns:r="http://schemas.openxmlformats.org/officeDocument/2006/relationships" id="256" r:id="Re6deb05d29884305"/>
    <p:sldId xmlns:r="http://schemas.openxmlformats.org/officeDocument/2006/relationships" id="257" r:id="R77f180d3ace945d5"/>
    <p:sldId xmlns:r="http://schemas.openxmlformats.org/officeDocument/2006/relationships" id="258" r:id="Rb03eb787c9604ee8"/>
    <p:sldId xmlns:r="http://schemas.openxmlformats.org/officeDocument/2006/relationships" id="259" r:id="R9eeedff5673e490d"/>
    <p:sldId xmlns:r="http://schemas.openxmlformats.org/officeDocument/2006/relationships" id="260" r:id="R9b2e7ee9a2274cca"/>
    <p:sldId xmlns:r="http://schemas.openxmlformats.org/officeDocument/2006/relationships" id="261" r:id="R604e9f2c75bb4e5c"/>
    <p:sldId xmlns:r="http://schemas.openxmlformats.org/officeDocument/2006/relationships" id="262" r:id="R6448e5532b0a48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32332cd30d4a57" /><Relationship Type="http://schemas.openxmlformats.org/officeDocument/2006/relationships/slide" Target="/ppt/slides/slide1.xml" Id="Re6deb05d29884305" /><Relationship Type="http://schemas.openxmlformats.org/officeDocument/2006/relationships/slide" Target="/ppt/slides/slide2.xml" Id="R77f180d3ace945d5" /><Relationship Type="http://schemas.openxmlformats.org/officeDocument/2006/relationships/slide" Target="/ppt/slides/slide3.xml" Id="Rb03eb787c9604ee8" /><Relationship Type="http://schemas.openxmlformats.org/officeDocument/2006/relationships/slide" Target="/ppt/slides/slide4.xml" Id="R9eeedff5673e490d" /><Relationship Type="http://schemas.openxmlformats.org/officeDocument/2006/relationships/slide" Target="/ppt/slides/slide5.xml" Id="R9b2e7ee9a2274cca" /><Relationship Type="http://schemas.openxmlformats.org/officeDocument/2006/relationships/slide" Target="/ppt/slides/slide6.xml" Id="R604e9f2c75bb4e5c" /><Relationship Type="http://schemas.openxmlformats.org/officeDocument/2006/relationships/slide" Target="/ppt/slides/slide7.xml" Id="R6448e5532b0a48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6d4073aaa944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46a2482704eda" /><Relationship Type="http://schemas.openxmlformats.org/officeDocument/2006/relationships/theme" Target="/ppt/slideMasters/theme/theme1.xml" Id="Rad0dfe16c4c741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346a2482704e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7f7599be945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cb83f21bb47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e55ea01864f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46291f49c40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98d62ac2444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0fb13dd0f41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8e9c4b2484e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ACCOUNTERA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ACCOUNTERA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ACCOUNTERA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ACCOUNTERA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ACCOUNTERA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ACCOUNTERA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6 161 926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121 568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109 248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163 163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2 307 758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ACCOUNTERA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MSOLLI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FROM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FROM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ACCOUNTERA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Skibåsen 42A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post@bilagsfeber.no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www.bilagsfeber.no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926 445 936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ACCOUNTERA AS</a:t>
            </a:r>
          </a:p>
        </p:txBody>
      </p:sp>
    </p:spTree>
  </p:cSld>
  <p:clrMapOvr>
    <a:masterClrMapping xmlns:a="http://schemas.openxmlformats.org/drawingml/2006/main"/>
  </p:clrMapOvr>
</p:sld>
</file>