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844b2c7fe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a544388b994191"/>
  </p:sldMasterIdLst>
  <p:sldIdLst>
    <p:sldId xmlns:r="http://schemas.openxmlformats.org/officeDocument/2006/relationships" id="256" r:id="Ra5d319433bdf4139"/>
    <p:sldId xmlns:r="http://schemas.openxmlformats.org/officeDocument/2006/relationships" id="257" r:id="R89372025254c4ec8"/>
    <p:sldId xmlns:r="http://schemas.openxmlformats.org/officeDocument/2006/relationships" id="258" r:id="Rde27bf1b096f4067"/>
    <p:sldId xmlns:r="http://schemas.openxmlformats.org/officeDocument/2006/relationships" id="259" r:id="R4d2f4bd0cfba4fc2"/>
    <p:sldId xmlns:r="http://schemas.openxmlformats.org/officeDocument/2006/relationships" id="260" r:id="Rb797bbbce5c445ba"/>
    <p:sldId xmlns:r="http://schemas.openxmlformats.org/officeDocument/2006/relationships" id="261" r:id="Rd97c3cb0fe49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544388b994191" /><Relationship Type="http://schemas.openxmlformats.org/officeDocument/2006/relationships/slide" Target="/ppt/slides/slide1.xml" Id="Ra5d319433bdf4139" /><Relationship Type="http://schemas.openxmlformats.org/officeDocument/2006/relationships/slide" Target="/ppt/slides/slide2.xml" Id="R89372025254c4ec8" /><Relationship Type="http://schemas.openxmlformats.org/officeDocument/2006/relationships/slide" Target="/ppt/slides/slide3.xml" Id="Rde27bf1b096f4067" /><Relationship Type="http://schemas.openxmlformats.org/officeDocument/2006/relationships/slide" Target="/ppt/slides/slide4.xml" Id="R4d2f4bd0cfba4fc2" /><Relationship Type="http://schemas.openxmlformats.org/officeDocument/2006/relationships/slide" Target="/ppt/slides/slide5.xml" Id="Rb797bbbce5c445ba" /><Relationship Type="http://schemas.openxmlformats.org/officeDocument/2006/relationships/slide" Target="/ppt/slides/slide6.xml" Id="Rd97c3cb0fe49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de30ca8e9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08699efb94e3d" /><Relationship Type="http://schemas.openxmlformats.org/officeDocument/2006/relationships/theme" Target="/ppt/slideMasters/theme/theme1.xml" Id="Re963e75f8fa446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408699efb9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6887366504a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4a34c35b47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cd1590ff24c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b69fddf2f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5299d1fbf4e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a570e1cc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Skibåsen 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926 445 936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