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db42a9eebe45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e57ff03cc64ffa"/>
  </p:sldMasterIdLst>
  <p:sldIdLst>
    <p:sldId xmlns:r="http://schemas.openxmlformats.org/officeDocument/2006/relationships" id="256" r:id="Red1525460ee2416a"/>
    <p:sldId xmlns:r="http://schemas.openxmlformats.org/officeDocument/2006/relationships" id="257" r:id="R114a5530dbdb438b"/>
    <p:sldId xmlns:r="http://schemas.openxmlformats.org/officeDocument/2006/relationships" id="258" r:id="R09a6ae3c029a4495"/>
    <p:sldId xmlns:r="http://schemas.openxmlformats.org/officeDocument/2006/relationships" id="259" r:id="R686a1f8aa7a84022"/>
    <p:sldId xmlns:r="http://schemas.openxmlformats.org/officeDocument/2006/relationships" id="260" r:id="R7aff9fccee1d4043"/>
    <p:sldId xmlns:r="http://schemas.openxmlformats.org/officeDocument/2006/relationships" id="261" r:id="R4f525f78c76349cc"/>
    <p:sldId xmlns:r="http://schemas.openxmlformats.org/officeDocument/2006/relationships" id="262" r:id="R3c7989d7b76e49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57ff03cc64ffa" /><Relationship Type="http://schemas.openxmlformats.org/officeDocument/2006/relationships/slide" Target="/ppt/slides/slide1.xml" Id="Red1525460ee2416a" /><Relationship Type="http://schemas.openxmlformats.org/officeDocument/2006/relationships/slide" Target="/ppt/slides/slide2.xml" Id="R114a5530dbdb438b" /><Relationship Type="http://schemas.openxmlformats.org/officeDocument/2006/relationships/slide" Target="/ppt/slides/slide3.xml" Id="R09a6ae3c029a4495" /><Relationship Type="http://schemas.openxmlformats.org/officeDocument/2006/relationships/slide" Target="/ppt/slides/slide4.xml" Id="R686a1f8aa7a84022" /><Relationship Type="http://schemas.openxmlformats.org/officeDocument/2006/relationships/slide" Target="/ppt/slides/slide5.xml" Id="R7aff9fccee1d4043" /><Relationship Type="http://schemas.openxmlformats.org/officeDocument/2006/relationships/slide" Target="/ppt/slides/slide6.xml" Id="R4f525f78c76349cc" /><Relationship Type="http://schemas.openxmlformats.org/officeDocument/2006/relationships/slide" Target="/ppt/slides/slide7.xml" Id="R3c7989d7b76e49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bc20f5f5843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0871c52f44f08" /><Relationship Type="http://schemas.openxmlformats.org/officeDocument/2006/relationships/theme" Target="/ppt/slideMasters/theme/theme1.xml" Id="R301ee685340a49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d0871c52f44f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6b3de3bc847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e6d5167844a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d52f3016f40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58180869640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c8b4591ba43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d8c9ff8aa42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48bcd1cd64d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AMBOLT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−559 477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15 259 412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153 738 475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261 009 542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AMBOLT HOLDING OU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Ambolt Management AS, 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926 421 409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