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cfa9184ac64b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046d6337324165"/>
  </p:sldMasterIdLst>
  <p:sldIdLst>
    <p:sldId xmlns:r="http://schemas.openxmlformats.org/officeDocument/2006/relationships" id="256" r:id="R263428d25b1945ce"/>
    <p:sldId xmlns:r="http://schemas.openxmlformats.org/officeDocument/2006/relationships" id="257" r:id="Rcd8347b4ac89438d"/>
    <p:sldId xmlns:r="http://schemas.openxmlformats.org/officeDocument/2006/relationships" id="258" r:id="R6a92d02cff3346a4"/>
    <p:sldId xmlns:r="http://schemas.openxmlformats.org/officeDocument/2006/relationships" id="259" r:id="R6c1974437a4e4f5a"/>
    <p:sldId xmlns:r="http://schemas.openxmlformats.org/officeDocument/2006/relationships" id="260" r:id="R8bcc7d9374da4a4a"/>
    <p:sldId xmlns:r="http://schemas.openxmlformats.org/officeDocument/2006/relationships" id="261" r:id="R27c80e71ae9a4f3f"/>
    <p:sldId xmlns:r="http://schemas.openxmlformats.org/officeDocument/2006/relationships" id="262" r:id="Rd0ae9cdda4ce44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046d6337324165" /><Relationship Type="http://schemas.openxmlformats.org/officeDocument/2006/relationships/slide" Target="/ppt/slides/slide1.xml" Id="R263428d25b1945ce" /><Relationship Type="http://schemas.openxmlformats.org/officeDocument/2006/relationships/slide" Target="/ppt/slides/slide2.xml" Id="Rcd8347b4ac89438d" /><Relationship Type="http://schemas.openxmlformats.org/officeDocument/2006/relationships/slide" Target="/ppt/slides/slide3.xml" Id="R6a92d02cff3346a4" /><Relationship Type="http://schemas.openxmlformats.org/officeDocument/2006/relationships/slide" Target="/ppt/slides/slide4.xml" Id="R6c1974437a4e4f5a" /><Relationship Type="http://schemas.openxmlformats.org/officeDocument/2006/relationships/slide" Target="/ppt/slides/slide5.xml" Id="R8bcc7d9374da4a4a" /><Relationship Type="http://schemas.openxmlformats.org/officeDocument/2006/relationships/slide" Target="/ppt/slides/slide6.xml" Id="R27c80e71ae9a4f3f" /><Relationship Type="http://schemas.openxmlformats.org/officeDocument/2006/relationships/slide" Target="/ppt/slides/slide7.xml" Id="Rd0ae9cdda4ce44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0138d397124f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37ace1f084f14" /><Relationship Type="http://schemas.openxmlformats.org/officeDocument/2006/relationships/theme" Target="/ppt/slideMasters/theme/theme1.xml" Id="R863e1bfded0845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d37ace1f084f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b6ef5b5124f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8961cb5ce41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b6fb747bf42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e38f3de2248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08a2cfcba45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0897e2af347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0adf9567843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BLÅBERG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BLÅBERG AS ble etablert [år] og holder til i Aurland.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2 625 120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664 943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527 776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154 302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1 268 476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 HOLDING AS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ARILD LOVEN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Helabrotet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5745 Aurland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926 419 757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BLÅBERG AS</a:t>
            </a:r>
          </a:p>
        </p:txBody>
      </p:sp>
    </p:spTree>
  </p:cSld>
  <p:clrMapOvr>
    <a:masterClrMapping xmlns:a="http://schemas.openxmlformats.org/drawingml/2006/main"/>
  </p:clrMapOvr>
</p:sld>
</file>