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3305e80f942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69b462762148b4"/>
  </p:sldMasterIdLst>
  <p:sldIdLst>
    <p:sldId xmlns:r="http://schemas.openxmlformats.org/officeDocument/2006/relationships" id="256" r:id="R454eb6b33cbb4889"/>
    <p:sldId xmlns:r="http://schemas.openxmlformats.org/officeDocument/2006/relationships" id="257" r:id="Rbb2d1b6e683d46ce"/>
    <p:sldId xmlns:r="http://schemas.openxmlformats.org/officeDocument/2006/relationships" id="258" r:id="Re0c80a9dc31b4918"/>
    <p:sldId xmlns:r="http://schemas.openxmlformats.org/officeDocument/2006/relationships" id="259" r:id="R0a80e0418af24671"/>
    <p:sldId xmlns:r="http://schemas.openxmlformats.org/officeDocument/2006/relationships" id="260" r:id="R801090e7f02a4bec"/>
    <p:sldId xmlns:r="http://schemas.openxmlformats.org/officeDocument/2006/relationships" id="261" r:id="R7a4fe9b8f1844405"/>
    <p:sldId xmlns:r="http://schemas.openxmlformats.org/officeDocument/2006/relationships" id="262" r:id="Rb5d591ce031044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9b462762148b4" /><Relationship Type="http://schemas.openxmlformats.org/officeDocument/2006/relationships/slide" Target="/ppt/slides/slide1.xml" Id="R454eb6b33cbb4889" /><Relationship Type="http://schemas.openxmlformats.org/officeDocument/2006/relationships/slide" Target="/ppt/slides/slide2.xml" Id="Rbb2d1b6e683d46ce" /><Relationship Type="http://schemas.openxmlformats.org/officeDocument/2006/relationships/slide" Target="/ppt/slides/slide3.xml" Id="Re0c80a9dc31b4918" /><Relationship Type="http://schemas.openxmlformats.org/officeDocument/2006/relationships/slide" Target="/ppt/slides/slide4.xml" Id="R0a80e0418af24671" /><Relationship Type="http://schemas.openxmlformats.org/officeDocument/2006/relationships/slide" Target="/ppt/slides/slide5.xml" Id="R801090e7f02a4bec" /><Relationship Type="http://schemas.openxmlformats.org/officeDocument/2006/relationships/slide" Target="/ppt/slides/slide6.xml" Id="R7a4fe9b8f1844405" /><Relationship Type="http://schemas.openxmlformats.org/officeDocument/2006/relationships/slide" Target="/ppt/slides/slide7.xml" Id="Rb5d591ce031044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dbf9a871b4e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8dfae959048d8" /><Relationship Type="http://schemas.openxmlformats.org/officeDocument/2006/relationships/theme" Target="/ppt/slideMasters/theme/theme1.xml" Id="Rc75c7e20f67b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8dfae9590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a9a612ecb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318c81071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eebc0f2ee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d3b63efb2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c8bbaead943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df3a9b0c2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c9c2071fc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AIH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IREN HØYLAND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AIH INVEST AS</a:t>
            </a:r>
          </a:p>
        </p:txBody>
      </p:sp>
    </p:spTree>
  </p:cSld>
  <p:clrMapOvr>
    <a:masterClrMapping xmlns:a="http://schemas.openxmlformats.org/drawingml/2006/main"/>
  </p:clrMapOvr>
</p:sld>
</file>