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fb1aad723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6b976676a4427"/>
  </p:sldMasterIdLst>
  <p:sldIdLst>
    <p:sldId xmlns:r="http://schemas.openxmlformats.org/officeDocument/2006/relationships" id="256" r:id="Ra4ebe634efcb4159"/>
    <p:sldId xmlns:r="http://schemas.openxmlformats.org/officeDocument/2006/relationships" id="257" r:id="R70a9e3b6d6474452"/>
    <p:sldId xmlns:r="http://schemas.openxmlformats.org/officeDocument/2006/relationships" id="258" r:id="Rcd913f93f30e4e2c"/>
    <p:sldId xmlns:r="http://schemas.openxmlformats.org/officeDocument/2006/relationships" id="259" r:id="R25f7a8d510ac4866"/>
    <p:sldId xmlns:r="http://schemas.openxmlformats.org/officeDocument/2006/relationships" id="260" r:id="R6e6e0511ff6b4556"/>
    <p:sldId xmlns:r="http://schemas.openxmlformats.org/officeDocument/2006/relationships" id="261" r:id="R96e5ce68aeb44b86"/>
    <p:sldId xmlns:r="http://schemas.openxmlformats.org/officeDocument/2006/relationships" id="262" r:id="Re083f8d12a51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6b976676a4427" /><Relationship Type="http://schemas.openxmlformats.org/officeDocument/2006/relationships/slide" Target="/ppt/slides/slide1.xml" Id="Ra4ebe634efcb4159" /><Relationship Type="http://schemas.openxmlformats.org/officeDocument/2006/relationships/slide" Target="/ppt/slides/slide2.xml" Id="R70a9e3b6d6474452" /><Relationship Type="http://schemas.openxmlformats.org/officeDocument/2006/relationships/slide" Target="/ppt/slides/slide3.xml" Id="Rcd913f93f30e4e2c" /><Relationship Type="http://schemas.openxmlformats.org/officeDocument/2006/relationships/slide" Target="/ppt/slides/slide4.xml" Id="R25f7a8d510ac4866" /><Relationship Type="http://schemas.openxmlformats.org/officeDocument/2006/relationships/slide" Target="/ppt/slides/slide5.xml" Id="R6e6e0511ff6b4556" /><Relationship Type="http://schemas.openxmlformats.org/officeDocument/2006/relationships/slide" Target="/ppt/slides/slide6.xml" Id="R96e5ce68aeb44b86" /><Relationship Type="http://schemas.openxmlformats.org/officeDocument/2006/relationships/slide" Target="/ppt/slides/slide7.xml" Id="Re083f8d12a51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6bbbdc661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7050adf04b6c" /><Relationship Type="http://schemas.openxmlformats.org/officeDocument/2006/relationships/theme" Target="/ppt/slideMasters/theme/theme1.xml" Id="Raebf9bd94908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37050adf04b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f74b25217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b94ea741a49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dafaa1d7f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1ee4ca13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3249ea94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f83aa4cf4e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e42936ec7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ANDEBY CAPITAL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15 386 512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Angedalsvegen 403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6811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926 389 106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ANDEBY CAPITAL AS</a:t>
            </a:r>
          </a:p>
        </p:txBody>
      </p:sp>
    </p:spTree>
  </p:cSld>
  <p:clrMapOvr>
    <a:masterClrMapping xmlns:a="http://schemas.openxmlformats.org/drawingml/2006/main"/>
  </p:clrMapOvr>
</p:sld>
</file>