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83ba89f2514a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6aaa2e657a47dd"/>
  </p:sldMasterIdLst>
  <p:sldIdLst>
    <p:sldId xmlns:r="http://schemas.openxmlformats.org/officeDocument/2006/relationships" id="256" r:id="R9d23e468d68242da"/>
    <p:sldId xmlns:r="http://schemas.openxmlformats.org/officeDocument/2006/relationships" id="257" r:id="R01357d01647643e1"/>
    <p:sldId xmlns:r="http://schemas.openxmlformats.org/officeDocument/2006/relationships" id="258" r:id="R5d0637c49daf4c5d"/>
    <p:sldId xmlns:r="http://schemas.openxmlformats.org/officeDocument/2006/relationships" id="259" r:id="R9bf9f9ab19494407"/>
    <p:sldId xmlns:r="http://schemas.openxmlformats.org/officeDocument/2006/relationships" id="260" r:id="Rcf52de333d7f457a"/>
    <p:sldId xmlns:r="http://schemas.openxmlformats.org/officeDocument/2006/relationships" id="261" r:id="R0a68d037b72f45b2"/>
    <p:sldId xmlns:r="http://schemas.openxmlformats.org/officeDocument/2006/relationships" id="262" r:id="R8a9886187c3343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aaa2e657a47dd" /><Relationship Type="http://schemas.openxmlformats.org/officeDocument/2006/relationships/slide" Target="/ppt/slides/slide1.xml" Id="R9d23e468d68242da" /><Relationship Type="http://schemas.openxmlformats.org/officeDocument/2006/relationships/slide" Target="/ppt/slides/slide2.xml" Id="R01357d01647643e1" /><Relationship Type="http://schemas.openxmlformats.org/officeDocument/2006/relationships/slide" Target="/ppt/slides/slide3.xml" Id="R5d0637c49daf4c5d" /><Relationship Type="http://schemas.openxmlformats.org/officeDocument/2006/relationships/slide" Target="/ppt/slides/slide4.xml" Id="R9bf9f9ab19494407" /><Relationship Type="http://schemas.openxmlformats.org/officeDocument/2006/relationships/slide" Target="/ppt/slides/slide5.xml" Id="Rcf52de333d7f457a" /><Relationship Type="http://schemas.openxmlformats.org/officeDocument/2006/relationships/slide" Target="/ppt/slides/slide6.xml" Id="R0a68d037b72f45b2" /><Relationship Type="http://schemas.openxmlformats.org/officeDocument/2006/relationships/slide" Target="/ppt/slides/slide7.xml" Id="R8a9886187c3343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18d05816348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5300f0c354c24" /><Relationship Type="http://schemas.openxmlformats.org/officeDocument/2006/relationships/theme" Target="/ppt/slideMasters/theme/theme1.xml" Id="R335b01cd5aff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65300f0c35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27dcb895d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fe6e8e731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d36aabd164f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d46683dd54e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5a3b26229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d5485c002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4832b338747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KULDRAGE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KULDRAGE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302 027 787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302 027 787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KULILD DRAGESUND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KULILD DRAGESUND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