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77ebbf0a9a48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665c031a445e4"/>
  </p:sldMasterIdLst>
  <p:sldIdLst>
    <p:sldId xmlns:r="http://schemas.openxmlformats.org/officeDocument/2006/relationships" id="256" r:id="Rce422d788df04ae3"/>
    <p:sldId xmlns:r="http://schemas.openxmlformats.org/officeDocument/2006/relationships" id="257" r:id="Re99f59c8389f4fe3"/>
    <p:sldId xmlns:r="http://schemas.openxmlformats.org/officeDocument/2006/relationships" id="258" r:id="R7e994fe9341b4326"/>
    <p:sldId xmlns:r="http://schemas.openxmlformats.org/officeDocument/2006/relationships" id="259" r:id="R9ef7cb814ebb4593"/>
    <p:sldId xmlns:r="http://schemas.openxmlformats.org/officeDocument/2006/relationships" id="260" r:id="R462782744a214a9c"/>
    <p:sldId xmlns:r="http://schemas.openxmlformats.org/officeDocument/2006/relationships" id="261" r:id="Rb597cd14ac0a4c00"/>
    <p:sldId xmlns:r="http://schemas.openxmlformats.org/officeDocument/2006/relationships" id="262" r:id="R1ccc0c7f446544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665c031a445e4" /><Relationship Type="http://schemas.openxmlformats.org/officeDocument/2006/relationships/slide" Target="/ppt/slides/slide1.xml" Id="Rce422d788df04ae3" /><Relationship Type="http://schemas.openxmlformats.org/officeDocument/2006/relationships/slide" Target="/ppt/slides/slide2.xml" Id="Re99f59c8389f4fe3" /><Relationship Type="http://schemas.openxmlformats.org/officeDocument/2006/relationships/slide" Target="/ppt/slides/slide3.xml" Id="R7e994fe9341b4326" /><Relationship Type="http://schemas.openxmlformats.org/officeDocument/2006/relationships/slide" Target="/ppt/slides/slide4.xml" Id="R9ef7cb814ebb4593" /><Relationship Type="http://schemas.openxmlformats.org/officeDocument/2006/relationships/slide" Target="/ppt/slides/slide5.xml" Id="R462782744a214a9c" /><Relationship Type="http://schemas.openxmlformats.org/officeDocument/2006/relationships/slide" Target="/ppt/slides/slide6.xml" Id="Rb597cd14ac0a4c00" /><Relationship Type="http://schemas.openxmlformats.org/officeDocument/2006/relationships/slide" Target="/ppt/slides/slide7.xml" Id="R1ccc0c7f446544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527dda98548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bbaafa2834b2c" /><Relationship Type="http://schemas.openxmlformats.org/officeDocument/2006/relationships/theme" Target="/ppt/slideMasters/theme/theme1.xml" Id="R40a18d10905d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bbaafa2834b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dabaa4d71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63b62943345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0138bc9af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853c2b69b45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acccf702a4b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ca3bc4c484c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308da7dd7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FINANS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16 905 503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176 374 334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176 589 448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KORNELIA EGER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Kornelia Eger, Skogtunet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926 334 573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FINANS AS</a:t>
            </a:r>
          </a:p>
        </p:txBody>
      </p:sp>
    </p:spTree>
  </p:cSld>
  <p:clrMapOvr>
    <a:masterClrMapping xmlns:a="http://schemas.openxmlformats.org/drawingml/2006/main"/>
  </p:clrMapOvr>
</p:sld>
</file>