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9693687aa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bc243ea6364410"/>
  </p:sldMasterIdLst>
  <p:sldIdLst>
    <p:sldId xmlns:r="http://schemas.openxmlformats.org/officeDocument/2006/relationships" id="256" r:id="R5201a65abb094a4f"/>
    <p:sldId xmlns:r="http://schemas.openxmlformats.org/officeDocument/2006/relationships" id="257" r:id="R462c6af3aef9471c"/>
    <p:sldId xmlns:r="http://schemas.openxmlformats.org/officeDocument/2006/relationships" id="258" r:id="Rb0f7eba2d411418a"/>
    <p:sldId xmlns:r="http://schemas.openxmlformats.org/officeDocument/2006/relationships" id="259" r:id="R4835bab5dc2b4620"/>
    <p:sldId xmlns:r="http://schemas.openxmlformats.org/officeDocument/2006/relationships" id="260" r:id="R1d5aa13aba3e4a66"/>
    <p:sldId xmlns:r="http://schemas.openxmlformats.org/officeDocument/2006/relationships" id="261" r:id="Rb6b70722d0fc4882"/>
    <p:sldId xmlns:r="http://schemas.openxmlformats.org/officeDocument/2006/relationships" id="262" r:id="Ra4ccea629cff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c243ea6364410" /><Relationship Type="http://schemas.openxmlformats.org/officeDocument/2006/relationships/slide" Target="/ppt/slides/slide1.xml" Id="R5201a65abb094a4f" /><Relationship Type="http://schemas.openxmlformats.org/officeDocument/2006/relationships/slide" Target="/ppt/slides/slide2.xml" Id="R462c6af3aef9471c" /><Relationship Type="http://schemas.openxmlformats.org/officeDocument/2006/relationships/slide" Target="/ppt/slides/slide3.xml" Id="Rb0f7eba2d411418a" /><Relationship Type="http://schemas.openxmlformats.org/officeDocument/2006/relationships/slide" Target="/ppt/slides/slide4.xml" Id="R4835bab5dc2b4620" /><Relationship Type="http://schemas.openxmlformats.org/officeDocument/2006/relationships/slide" Target="/ppt/slides/slide5.xml" Id="R1d5aa13aba3e4a66" /><Relationship Type="http://schemas.openxmlformats.org/officeDocument/2006/relationships/slide" Target="/ppt/slides/slide6.xml" Id="Rb6b70722d0fc4882" /><Relationship Type="http://schemas.openxmlformats.org/officeDocument/2006/relationships/slide" Target="/ppt/slides/slide7.xml" Id="Ra4ccea629cff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1089ac550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ba1ba5844891" /><Relationship Type="http://schemas.openxmlformats.org/officeDocument/2006/relationships/theme" Target="/ppt/slideMasters/theme/theme1.xml" Id="Rbab32e1944b6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1ba1ba584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71695cecb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49e650a3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84e0dab36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41875311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de8522586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5d90d1c1c4c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adac6d6ef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PKLIED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PKLIED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22 062 072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22 986 501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LIED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Lied, Bleikerfaret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926 324 462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