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0efc0b9d8f47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55e4e0bd5e41be"/>
  </p:sldMasterIdLst>
  <p:sldIdLst>
    <p:sldId xmlns:r="http://schemas.openxmlformats.org/officeDocument/2006/relationships" id="256" r:id="Raa63f78e01eb41c9"/>
    <p:sldId xmlns:r="http://schemas.openxmlformats.org/officeDocument/2006/relationships" id="257" r:id="R0ed2a2f35422473e"/>
    <p:sldId xmlns:r="http://schemas.openxmlformats.org/officeDocument/2006/relationships" id="258" r:id="R6b00a9e9c78f4b58"/>
    <p:sldId xmlns:r="http://schemas.openxmlformats.org/officeDocument/2006/relationships" id="259" r:id="R54d0a07d84744f80"/>
    <p:sldId xmlns:r="http://schemas.openxmlformats.org/officeDocument/2006/relationships" id="260" r:id="R38d1385a1d964ef5"/>
    <p:sldId xmlns:r="http://schemas.openxmlformats.org/officeDocument/2006/relationships" id="261" r:id="R3d181b205f924b9f"/>
    <p:sldId xmlns:r="http://schemas.openxmlformats.org/officeDocument/2006/relationships" id="262" r:id="R5bb831ad618b4a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55e4e0bd5e41be" /><Relationship Type="http://schemas.openxmlformats.org/officeDocument/2006/relationships/slide" Target="/ppt/slides/slide1.xml" Id="Raa63f78e01eb41c9" /><Relationship Type="http://schemas.openxmlformats.org/officeDocument/2006/relationships/slide" Target="/ppt/slides/slide2.xml" Id="R0ed2a2f35422473e" /><Relationship Type="http://schemas.openxmlformats.org/officeDocument/2006/relationships/slide" Target="/ppt/slides/slide3.xml" Id="R6b00a9e9c78f4b58" /><Relationship Type="http://schemas.openxmlformats.org/officeDocument/2006/relationships/slide" Target="/ppt/slides/slide4.xml" Id="R54d0a07d84744f80" /><Relationship Type="http://schemas.openxmlformats.org/officeDocument/2006/relationships/slide" Target="/ppt/slides/slide5.xml" Id="R38d1385a1d964ef5" /><Relationship Type="http://schemas.openxmlformats.org/officeDocument/2006/relationships/slide" Target="/ppt/slides/slide6.xml" Id="R3d181b205f924b9f" /><Relationship Type="http://schemas.openxmlformats.org/officeDocument/2006/relationships/slide" Target="/ppt/slides/slide7.xml" Id="R5bb831ad618b4a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e1eecdc24843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0bef8fb3b43c2" /><Relationship Type="http://schemas.openxmlformats.org/officeDocument/2006/relationships/theme" Target="/ppt/slideMasters/theme/theme1.xml" Id="Rbc95aa765c374e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50bef8fb3b43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b1a013d5a44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ec0f8666b4d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76069a46e34a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c3c5818dd48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a3d6f0c4e44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f1f4ed13241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45b907df645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SKIBSAKTIESELSKABET DRAGESUND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SKIBSAKTIESELSKABET DRAGESUND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−54 701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1 778 622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12 919 762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DRAGESUND RØRVIK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Kalvedalsveien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926 319 248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SKIBSAKTIESELSKABET DRAGESUND AS</a:t>
            </a:r>
          </a:p>
        </p:txBody>
      </p:sp>
    </p:spTree>
  </p:cSld>
  <p:clrMapOvr>
    <a:masterClrMapping xmlns:a="http://schemas.openxmlformats.org/drawingml/2006/main"/>
  </p:clrMapOvr>
</p:sld>
</file>