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610f5de2dc44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37b0ed6e89497d"/>
  </p:sldMasterIdLst>
  <p:sldIdLst>
    <p:sldId xmlns:r="http://schemas.openxmlformats.org/officeDocument/2006/relationships" id="256" r:id="Rb140c8c67c2e4f86"/>
    <p:sldId xmlns:r="http://schemas.openxmlformats.org/officeDocument/2006/relationships" id="257" r:id="Rb37e656d941c4f14"/>
    <p:sldId xmlns:r="http://schemas.openxmlformats.org/officeDocument/2006/relationships" id="258" r:id="R3e35a687b66c4e4c"/>
    <p:sldId xmlns:r="http://schemas.openxmlformats.org/officeDocument/2006/relationships" id="259" r:id="R0d3d0d917e7b4b04"/>
    <p:sldId xmlns:r="http://schemas.openxmlformats.org/officeDocument/2006/relationships" id="260" r:id="R1f11bdc167134dc3"/>
    <p:sldId xmlns:r="http://schemas.openxmlformats.org/officeDocument/2006/relationships" id="261" r:id="Ra2917f41a807471e"/>
    <p:sldId xmlns:r="http://schemas.openxmlformats.org/officeDocument/2006/relationships" id="262" r:id="R60243a44549f43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37b0ed6e89497d" /><Relationship Type="http://schemas.openxmlformats.org/officeDocument/2006/relationships/slide" Target="/ppt/slides/slide1.xml" Id="Rb140c8c67c2e4f86" /><Relationship Type="http://schemas.openxmlformats.org/officeDocument/2006/relationships/slide" Target="/ppt/slides/slide2.xml" Id="Rb37e656d941c4f14" /><Relationship Type="http://schemas.openxmlformats.org/officeDocument/2006/relationships/slide" Target="/ppt/slides/slide3.xml" Id="R3e35a687b66c4e4c" /><Relationship Type="http://schemas.openxmlformats.org/officeDocument/2006/relationships/slide" Target="/ppt/slides/slide4.xml" Id="R0d3d0d917e7b4b04" /><Relationship Type="http://schemas.openxmlformats.org/officeDocument/2006/relationships/slide" Target="/ppt/slides/slide5.xml" Id="R1f11bdc167134dc3" /><Relationship Type="http://schemas.openxmlformats.org/officeDocument/2006/relationships/slide" Target="/ppt/slides/slide6.xml" Id="Ra2917f41a807471e" /><Relationship Type="http://schemas.openxmlformats.org/officeDocument/2006/relationships/slide" Target="/ppt/slides/slide7.xml" Id="R60243a44549f43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ad10222ddd4a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f20a9116b4f7f" /><Relationship Type="http://schemas.openxmlformats.org/officeDocument/2006/relationships/theme" Target="/ppt/slideMasters/theme/theme1.xml" Id="R4c227f972dd74f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ef20a9116b4f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c96f18a4341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06bde141945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f160373e145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fe9ff25b545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3ebd9852640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7b4e3fbb045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5303acef046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ACJ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10 323 242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92 326 066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92 437 021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CHRISTIAN JELSA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HENRIK JELSA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926 304 488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ACJ INVEST AS</a:t>
            </a:r>
          </a:p>
        </p:txBody>
      </p:sp>
    </p:spTree>
  </p:cSld>
  <p:clrMapOvr>
    <a:masterClrMapping xmlns:a="http://schemas.openxmlformats.org/drawingml/2006/main"/>
  </p:clrMapOvr>
</p:sld>
</file>