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86d847b5ef44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63e804cc39413f"/>
  </p:sldMasterIdLst>
  <p:sldIdLst>
    <p:sldId xmlns:r="http://schemas.openxmlformats.org/officeDocument/2006/relationships" id="256" r:id="R183363e8fb7d403a"/>
    <p:sldId xmlns:r="http://schemas.openxmlformats.org/officeDocument/2006/relationships" id="257" r:id="R98890a9b0c16427d"/>
    <p:sldId xmlns:r="http://schemas.openxmlformats.org/officeDocument/2006/relationships" id="258" r:id="Rdbc5e19bc0a44427"/>
    <p:sldId xmlns:r="http://schemas.openxmlformats.org/officeDocument/2006/relationships" id="259" r:id="R56d139f4889e4d99"/>
    <p:sldId xmlns:r="http://schemas.openxmlformats.org/officeDocument/2006/relationships" id="260" r:id="R4f363741585d4ed0"/>
    <p:sldId xmlns:r="http://schemas.openxmlformats.org/officeDocument/2006/relationships" id="261" r:id="Rf1797d4765c64ab9"/>
    <p:sldId xmlns:r="http://schemas.openxmlformats.org/officeDocument/2006/relationships" id="262" r:id="R6d7cf25abbea4a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63e804cc39413f" /><Relationship Type="http://schemas.openxmlformats.org/officeDocument/2006/relationships/slide" Target="/ppt/slides/slide1.xml" Id="R183363e8fb7d403a" /><Relationship Type="http://schemas.openxmlformats.org/officeDocument/2006/relationships/slide" Target="/ppt/slides/slide2.xml" Id="R98890a9b0c16427d" /><Relationship Type="http://schemas.openxmlformats.org/officeDocument/2006/relationships/slide" Target="/ppt/slides/slide3.xml" Id="Rdbc5e19bc0a44427" /><Relationship Type="http://schemas.openxmlformats.org/officeDocument/2006/relationships/slide" Target="/ppt/slides/slide4.xml" Id="R56d139f4889e4d99" /><Relationship Type="http://schemas.openxmlformats.org/officeDocument/2006/relationships/slide" Target="/ppt/slides/slide5.xml" Id="R4f363741585d4ed0" /><Relationship Type="http://schemas.openxmlformats.org/officeDocument/2006/relationships/slide" Target="/ppt/slides/slide6.xml" Id="Rf1797d4765c64ab9" /><Relationship Type="http://schemas.openxmlformats.org/officeDocument/2006/relationships/slide" Target="/ppt/slides/slide7.xml" Id="R6d7cf25abbea4a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24e36eee344e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e05ce94bb4e39" /><Relationship Type="http://schemas.openxmlformats.org/officeDocument/2006/relationships/theme" Target="/ppt/slideMasters/theme/theme1.xml" Id="R762e3c229a0449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de05ce94bb4e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66ad029e644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7a082b2d2445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42a0a18534e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79048260244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51fa09ca74e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ab33015ef540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12288e6274d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FABROMON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FABROMON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FABROMON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FABROMON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FABROMON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FABROMON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−11 334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271 681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8 336 111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8 738 055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FABROMON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TORKIL BERNE MØRKVED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FABROMON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Stallmestervegen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926 286 366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FABROMON AS</a:t>
            </a:r>
          </a:p>
        </p:txBody>
      </p:sp>
    </p:spTree>
  </p:cSld>
  <p:clrMapOvr>
    <a:masterClrMapping xmlns:a="http://schemas.openxmlformats.org/drawingml/2006/main"/>
  </p:clrMapOvr>
</p:sld>
</file>