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f99c548804f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33642eb41b464d"/>
  </p:sldMasterIdLst>
  <p:sldIdLst>
    <p:sldId xmlns:r="http://schemas.openxmlformats.org/officeDocument/2006/relationships" id="256" r:id="R9d9dd8a465da4b5c"/>
    <p:sldId xmlns:r="http://schemas.openxmlformats.org/officeDocument/2006/relationships" id="257" r:id="Re74bbaf640534590"/>
    <p:sldId xmlns:r="http://schemas.openxmlformats.org/officeDocument/2006/relationships" id="258" r:id="Rc92139b816214ae6"/>
    <p:sldId xmlns:r="http://schemas.openxmlformats.org/officeDocument/2006/relationships" id="259" r:id="Rda7d80eeea004397"/>
    <p:sldId xmlns:r="http://schemas.openxmlformats.org/officeDocument/2006/relationships" id="260" r:id="R7d47278fee8f4f3f"/>
    <p:sldId xmlns:r="http://schemas.openxmlformats.org/officeDocument/2006/relationships" id="261" r:id="R73c66bac3214470d"/>
    <p:sldId xmlns:r="http://schemas.openxmlformats.org/officeDocument/2006/relationships" id="262" r:id="Rd75292a5c1a441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3642eb41b464d" /><Relationship Type="http://schemas.openxmlformats.org/officeDocument/2006/relationships/slide" Target="/ppt/slides/slide1.xml" Id="R9d9dd8a465da4b5c" /><Relationship Type="http://schemas.openxmlformats.org/officeDocument/2006/relationships/slide" Target="/ppt/slides/slide2.xml" Id="Re74bbaf640534590" /><Relationship Type="http://schemas.openxmlformats.org/officeDocument/2006/relationships/slide" Target="/ppt/slides/slide3.xml" Id="Rc92139b816214ae6" /><Relationship Type="http://schemas.openxmlformats.org/officeDocument/2006/relationships/slide" Target="/ppt/slides/slide4.xml" Id="Rda7d80eeea004397" /><Relationship Type="http://schemas.openxmlformats.org/officeDocument/2006/relationships/slide" Target="/ppt/slides/slide5.xml" Id="R7d47278fee8f4f3f" /><Relationship Type="http://schemas.openxmlformats.org/officeDocument/2006/relationships/slide" Target="/ppt/slides/slide6.xml" Id="R73c66bac3214470d" /><Relationship Type="http://schemas.openxmlformats.org/officeDocument/2006/relationships/slide" Target="/ppt/slides/slide7.xml" Id="Rd75292a5c1a441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2c3d32878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9693552ca4992" /><Relationship Type="http://schemas.openxmlformats.org/officeDocument/2006/relationships/theme" Target="/ppt/slideMasters/theme/theme1.xml" Id="R8dc2aa0a1fbf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9693552ca49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3e1124606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57ac33f32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177b69874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eec93c5284d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c03ea6410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dc0df0395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da072cb70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12 287 492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MØRKVED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