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85b668017a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d31e42b3b4889"/>
  </p:sldMasterIdLst>
  <p:sldIdLst>
    <p:sldId xmlns:r="http://schemas.openxmlformats.org/officeDocument/2006/relationships" id="256" r:id="Reae9df5b9962411e"/>
    <p:sldId xmlns:r="http://schemas.openxmlformats.org/officeDocument/2006/relationships" id="257" r:id="R8bfcd8c235cc4501"/>
    <p:sldId xmlns:r="http://schemas.openxmlformats.org/officeDocument/2006/relationships" id="258" r:id="R1e865ba4803046ad"/>
    <p:sldId xmlns:r="http://schemas.openxmlformats.org/officeDocument/2006/relationships" id="259" r:id="R9b03ca0b416547e9"/>
    <p:sldId xmlns:r="http://schemas.openxmlformats.org/officeDocument/2006/relationships" id="260" r:id="R08bb567d57aa49dd"/>
    <p:sldId xmlns:r="http://schemas.openxmlformats.org/officeDocument/2006/relationships" id="261" r:id="Rc0231fd994d6447a"/>
    <p:sldId xmlns:r="http://schemas.openxmlformats.org/officeDocument/2006/relationships" id="262" r:id="R33a81dd5d5e8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d31e42b3b4889" /><Relationship Type="http://schemas.openxmlformats.org/officeDocument/2006/relationships/slide" Target="/ppt/slides/slide1.xml" Id="Reae9df5b9962411e" /><Relationship Type="http://schemas.openxmlformats.org/officeDocument/2006/relationships/slide" Target="/ppt/slides/slide2.xml" Id="R8bfcd8c235cc4501" /><Relationship Type="http://schemas.openxmlformats.org/officeDocument/2006/relationships/slide" Target="/ppt/slides/slide3.xml" Id="R1e865ba4803046ad" /><Relationship Type="http://schemas.openxmlformats.org/officeDocument/2006/relationships/slide" Target="/ppt/slides/slide4.xml" Id="R9b03ca0b416547e9" /><Relationship Type="http://schemas.openxmlformats.org/officeDocument/2006/relationships/slide" Target="/ppt/slides/slide5.xml" Id="R08bb567d57aa49dd" /><Relationship Type="http://schemas.openxmlformats.org/officeDocument/2006/relationships/slide" Target="/ppt/slides/slide6.xml" Id="Rc0231fd994d6447a" /><Relationship Type="http://schemas.openxmlformats.org/officeDocument/2006/relationships/slide" Target="/ppt/slides/slide7.xml" Id="R33a81dd5d5e8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860abff62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45986547439e" /><Relationship Type="http://schemas.openxmlformats.org/officeDocument/2006/relationships/theme" Target="/ppt/slideMasters/theme/theme1.xml" Id="Rbce7b40d0475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945986547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0a024f0e8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ff326f629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d66914630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62ec636a5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eb818ffd7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e207388ba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abf4d3aac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