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7a0d8f8c7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4a5bb8e3f4187"/>
  </p:sldMasterIdLst>
  <p:sldIdLst>
    <p:sldId xmlns:r="http://schemas.openxmlformats.org/officeDocument/2006/relationships" id="256" r:id="R028b3ca4da814b4e"/>
    <p:sldId xmlns:r="http://schemas.openxmlformats.org/officeDocument/2006/relationships" id="257" r:id="R445a6f3e82bd41e8"/>
    <p:sldId xmlns:r="http://schemas.openxmlformats.org/officeDocument/2006/relationships" id="258" r:id="Rb3c2e6a0ad4042eb"/>
    <p:sldId xmlns:r="http://schemas.openxmlformats.org/officeDocument/2006/relationships" id="259" r:id="Rd5deafb0e03640d2"/>
    <p:sldId xmlns:r="http://schemas.openxmlformats.org/officeDocument/2006/relationships" id="260" r:id="R77b81ce2c1af43c1"/>
    <p:sldId xmlns:r="http://schemas.openxmlformats.org/officeDocument/2006/relationships" id="261" r:id="Rec856b50953147cc"/>
    <p:sldId xmlns:r="http://schemas.openxmlformats.org/officeDocument/2006/relationships" id="262" r:id="Rf31dfb13dd8d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4a5bb8e3f4187" /><Relationship Type="http://schemas.openxmlformats.org/officeDocument/2006/relationships/slide" Target="/ppt/slides/slide1.xml" Id="R028b3ca4da814b4e" /><Relationship Type="http://schemas.openxmlformats.org/officeDocument/2006/relationships/slide" Target="/ppt/slides/slide2.xml" Id="R445a6f3e82bd41e8" /><Relationship Type="http://schemas.openxmlformats.org/officeDocument/2006/relationships/slide" Target="/ppt/slides/slide3.xml" Id="Rb3c2e6a0ad4042eb" /><Relationship Type="http://schemas.openxmlformats.org/officeDocument/2006/relationships/slide" Target="/ppt/slides/slide4.xml" Id="Rd5deafb0e03640d2" /><Relationship Type="http://schemas.openxmlformats.org/officeDocument/2006/relationships/slide" Target="/ppt/slides/slide5.xml" Id="R77b81ce2c1af43c1" /><Relationship Type="http://schemas.openxmlformats.org/officeDocument/2006/relationships/slide" Target="/ppt/slides/slide6.xml" Id="Rec856b50953147cc" /><Relationship Type="http://schemas.openxmlformats.org/officeDocument/2006/relationships/slide" Target="/ppt/slides/slide7.xml" Id="Rf31dfb13dd8d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facfbce7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754c05fc40e3" /><Relationship Type="http://schemas.openxmlformats.org/officeDocument/2006/relationships/theme" Target="/ppt/slideMasters/theme/theme1.xml" Id="Ra9043b1bf663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f754c05fc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c015cd24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47084b48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768353d79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6f826712e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876e0c00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2d3f9b17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802527e26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