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f92dabc46843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f3188a87884665"/>
  </p:sldMasterIdLst>
  <p:sldIdLst>
    <p:sldId xmlns:r="http://schemas.openxmlformats.org/officeDocument/2006/relationships" id="256" r:id="R7910a88524c34e12"/>
    <p:sldId xmlns:r="http://schemas.openxmlformats.org/officeDocument/2006/relationships" id="257" r:id="Re0f86b634f214d0d"/>
    <p:sldId xmlns:r="http://schemas.openxmlformats.org/officeDocument/2006/relationships" id="258" r:id="Rc8c40d3733554245"/>
    <p:sldId xmlns:r="http://schemas.openxmlformats.org/officeDocument/2006/relationships" id="259" r:id="R8c7e2037662d4665"/>
    <p:sldId xmlns:r="http://schemas.openxmlformats.org/officeDocument/2006/relationships" id="260" r:id="Rbd9d0ccb45c04579"/>
    <p:sldId xmlns:r="http://schemas.openxmlformats.org/officeDocument/2006/relationships" id="261" r:id="Rf0ef2a26d64341de"/>
    <p:sldId xmlns:r="http://schemas.openxmlformats.org/officeDocument/2006/relationships" id="262" r:id="R51774b9d2e5342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f3188a87884665" /><Relationship Type="http://schemas.openxmlformats.org/officeDocument/2006/relationships/slide" Target="/ppt/slides/slide1.xml" Id="R7910a88524c34e12" /><Relationship Type="http://schemas.openxmlformats.org/officeDocument/2006/relationships/slide" Target="/ppt/slides/slide2.xml" Id="Re0f86b634f214d0d" /><Relationship Type="http://schemas.openxmlformats.org/officeDocument/2006/relationships/slide" Target="/ppt/slides/slide3.xml" Id="Rc8c40d3733554245" /><Relationship Type="http://schemas.openxmlformats.org/officeDocument/2006/relationships/slide" Target="/ppt/slides/slide4.xml" Id="R8c7e2037662d4665" /><Relationship Type="http://schemas.openxmlformats.org/officeDocument/2006/relationships/slide" Target="/ppt/slides/slide5.xml" Id="Rbd9d0ccb45c04579" /><Relationship Type="http://schemas.openxmlformats.org/officeDocument/2006/relationships/slide" Target="/ppt/slides/slide6.xml" Id="Rf0ef2a26d64341de" /><Relationship Type="http://schemas.openxmlformats.org/officeDocument/2006/relationships/slide" Target="/ppt/slides/slide7.xml" Id="R51774b9d2e5342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f27b4a6a4e46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039cd67064744" /><Relationship Type="http://schemas.openxmlformats.org/officeDocument/2006/relationships/theme" Target="/ppt/slideMasters/theme/theme1.xml" Id="Re96b044d5bea46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5039cd670647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e67892a244b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92ed1157148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676e9fea746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abc44463f44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2b34d551549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9e720547249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de4291d9f45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KARRISMATIC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KARRISMATIC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KARRISMATIC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KARRISMATIC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KARRISMATIC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KARRISMATIC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4 590 229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148 040 619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152 667 017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KARRISMATIC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KARRISMATIC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Karoline Gleditsch, Yngves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926 203 606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KARRISMATIC INVEST AS</a:t>
            </a:r>
          </a:p>
        </p:txBody>
      </p:sp>
    </p:spTree>
  </p:cSld>
  <p:clrMapOvr>
    <a:masterClrMapping xmlns:a="http://schemas.openxmlformats.org/drawingml/2006/main"/>
  </p:clrMapOvr>
</p:sld>
</file>