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527be7bd2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72369e5d64c00"/>
  </p:sldMasterIdLst>
  <p:sldIdLst>
    <p:sldId xmlns:r="http://schemas.openxmlformats.org/officeDocument/2006/relationships" id="256" r:id="R01a68a9d1cf84e7d"/>
    <p:sldId xmlns:r="http://schemas.openxmlformats.org/officeDocument/2006/relationships" id="257" r:id="R51428873a25e4acf"/>
    <p:sldId xmlns:r="http://schemas.openxmlformats.org/officeDocument/2006/relationships" id="258" r:id="R94637dcec77144db"/>
    <p:sldId xmlns:r="http://schemas.openxmlformats.org/officeDocument/2006/relationships" id="259" r:id="Rdf229632ac664352"/>
    <p:sldId xmlns:r="http://schemas.openxmlformats.org/officeDocument/2006/relationships" id="260" r:id="R7bb8b424b9424ef4"/>
    <p:sldId xmlns:r="http://schemas.openxmlformats.org/officeDocument/2006/relationships" id="261" r:id="R63277a1435b945ad"/>
    <p:sldId xmlns:r="http://schemas.openxmlformats.org/officeDocument/2006/relationships" id="262" r:id="Rce24e0f50e7e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72369e5d64c00" /><Relationship Type="http://schemas.openxmlformats.org/officeDocument/2006/relationships/slide" Target="/ppt/slides/slide1.xml" Id="R01a68a9d1cf84e7d" /><Relationship Type="http://schemas.openxmlformats.org/officeDocument/2006/relationships/slide" Target="/ppt/slides/slide2.xml" Id="R51428873a25e4acf" /><Relationship Type="http://schemas.openxmlformats.org/officeDocument/2006/relationships/slide" Target="/ppt/slides/slide3.xml" Id="R94637dcec77144db" /><Relationship Type="http://schemas.openxmlformats.org/officeDocument/2006/relationships/slide" Target="/ppt/slides/slide4.xml" Id="Rdf229632ac664352" /><Relationship Type="http://schemas.openxmlformats.org/officeDocument/2006/relationships/slide" Target="/ppt/slides/slide5.xml" Id="R7bb8b424b9424ef4" /><Relationship Type="http://schemas.openxmlformats.org/officeDocument/2006/relationships/slide" Target="/ppt/slides/slide6.xml" Id="R63277a1435b945ad" /><Relationship Type="http://schemas.openxmlformats.org/officeDocument/2006/relationships/slide" Target="/ppt/slides/slide7.xml" Id="Rce24e0f50e7e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e89f8d8c9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e7c71be4b4952" /><Relationship Type="http://schemas.openxmlformats.org/officeDocument/2006/relationships/theme" Target="/ppt/slideMasters/theme/theme1.xml" Id="R18581b401d4e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e7c71be4b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e4fff5056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261c64fa2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1c393327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8f30e53a6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7f812fda248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086c0322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189992d42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MORRADI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1 697 173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Eivind Hjelle, Kvernhusveien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926 202 588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