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014e026edf45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9e910823bf4785"/>
  </p:sldMasterIdLst>
  <p:sldIdLst>
    <p:sldId xmlns:r="http://schemas.openxmlformats.org/officeDocument/2006/relationships" id="256" r:id="R6a71532c43054d70"/>
    <p:sldId xmlns:r="http://schemas.openxmlformats.org/officeDocument/2006/relationships" id="257" r:id="R808fe78039354e08"/>
    <p:sldId xmlns:r="http://schemas.openxmlformats.org/officeDocument/2006/relationships" id="258" r:id="Rd1833c0020c040ba"/>
    <p:sldId xmlns:r="http://schemas.openxmlformats.org/officeDocument/2006/relationships" id="259" r:id="Rfd401c4f7d5943de"/>
    <p:sldId xmlns:r="http://schemas.openxmlformats.org/officeDocument/2006/relationships" id="260" r:id="Rb3c3b1b4185548e5"/>
    <p:sldId xmlns:r="http://schemas.openxmlformats.org/officeDocument/2006/relationships" id="261" r:id="R1cb6d4c63f6441c1"/>
    <p:sldId xmlns:r="http://schemas.openxmlformats.org/officeDocument/2006/relationships" id="262" r:id="Rbbc80a6316e74b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9e910823bf4785" /><Relationship Type="http://schemas.openxmlformats.org/officeDocument/2006/relationships/slide" Target="/ppt/slides/slide1.xml" Id="R6a71532c43054d70" /><Relationship Type="http://schemas.openxmlformats.org/officeDocument/2006/relationships/slide" Target="/ppt/slides/slide2.xml" Id="R808fe78039354e08" /><Relationship Type="http://schemas.openxmlformats.org/officeDocument/2006/relationships/slide" Target="/ppt/slides/slide3.xml" Id="Rd1833c0020c040ba" /><Relationship Type="http://schemas.openxmlformats.org/officeDocument/2006/relationships/slide" Target="/ppt/slides/slide4.xml" Id="Rfd401c4f7d5943de" /><Relationship Type="http://schemas.openxmlformats.org/officeDocument/2006/relationships/slide" Target="/ppt/slides/slide5.xml" Id="Rb3c3b1b4185548e5" /><Relationship Type="http://schemas.openxmlformats.org/officeDocument/2006/relationships/slide" Target="/ppt/slides/slide6.xml" Id="R1cb6d4c63f6441c1" /><Relationship Type="http://schemas.openxmlformats.org/officeDocument/2006/relationships/slide" Target="/ppt/slides/slide7.xml" Id="Rbbc80a6316e74b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aa259e058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1ca41db2544cf" /><Relationship Type="http://schemas.openxmlformats.org/officeDocument/2006/relationships/theme" Target="/ppt/slideMasters/theme/theme1.xml" Id="Re6c03a1aacf144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1ca41db2544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b6b2ce5b946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eed255ceb4c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b438b833d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6876fec7c4c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eb911914c4b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2e7e8356b48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e836948ad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GRYTHATTEN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GRYTHATTEN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632 445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22 585 457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23 059 689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STOREBØ BACHKE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Aleksander Storebø Bachke, Persaunvegen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aleksander.storeb@gmail.com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