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d2d57dc7e34e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68ff312a574655"/>
  </p:sldMasterIdLst>
  <p:sldIdLst>
    <p:sldId xmlns:r="http://schemas.openxmlformats.org/officeDocument/2006/relationships" id="256" r:id="Rab2fa7b9c7ab42d9"/>
    <p:sldId xmlns:r="http://schemas.openxmlformats.org/officeDocument/2006/relationships" id="257" r:id="R38dff5d226b84616"/>
    <p:sldId xmlns:r="http://schemas.openxmlformats.org/officeDocument/2006/relationships" id="258" r:id="R34bb6dc307694377"/>
    <p:sldId xmlns:r="http://schemas.openxmlformats.org/officeDocument/2006/relationships" id="259" r:id="Rccaf02e988f3448f"/>
    <p:sldId xmlns:r="http://schemas.openxmlformats.org/officeDocument/2006/relationships" id="260" r:id="R092ff5d6c3b14d25"/>
    <p:sldId xmlns:r="http://schemas.openxmlformats.org/officeDocument/2006/relationships" id="261" r:id="R8e6c0f296e1f4122"/>
    <p:sldId xmlns:r="http://schemas.openxmlformats.org/officeDocument/2006/relationships" id="262" r:id="R5ef6da719cf046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8ff312a574655" /><Relationship Type="http://schemas.openxmlformats.org/officeDocument/2006/relationships/slide" Target="/ppt/slides/slide1.xml" Id="Rab2fa7b9c7ab42d9" /><Relationship Type="http://schemas.openxmlformats.org/officeDocument/2006/relationships/slide" Target="/ppt/slides/slide2.xml" Id="R38dff5d226b84616" /><Relationship Type="http://schemas.openxmlformats.org/officeDocument/2006/relationships/slide" Target="/ppt/slides/slide3.xml" Id="R34bb6dc307694377" /><Relationship Type="http://schemas.openxmlformats.org/officeDocument/2006/relationships/slide" Target="/ppt/slides/slide4.xml" Id="Rccaf02e988f3448f" /><Relationship Type="http://schemas.openxmlformats.org/officeDocument/2006/relationships/slide" Target="/ppt/slides/slide5.xml" Id="R092ff5d6c3b14d25" /><Relationship Type="http://schemas.openxmlformats.org/officeDocument/2006/relationships/slide" Target="/ppt/slides/slide6.xml" Id="R8e6c0f296e1f4122" /><Relationship Type="http://schemas.openxmlformats.org/officeDocument/2006/relationships/slide" Target="/ppt/slides/slide7.xml" Id="R5ef6da719cf046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c73a4313047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41366e81c4ace" /><Relationship Type="http://schemas.openxmlformats.org/officeDocument/2006/relationships/theme" Target="/ppt/slideMasters/theme/theme1.xml" Id="R424a304f4a1a44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641366e81c4a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4fde9448c4a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8640e3f4249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4f05cb5cf4b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fefef9ccc41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d722dbdaf41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fb345473249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d0a8bf01d4a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KAPPVEIEN 11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KAPPVEIEN 11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1 690 948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1 909 067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TUSVIK HANS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Tusvik, Kappveien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