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1f124db08f49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182b15a101043f3"/>
  </p:sldMasterIdLst>
  <p:sldIdLst>
    <p:sldId xmlns:r="http://schemas.openxmlformats.org/officeDocument/2006/relationships" id="256" r:id="R6050647a258743a8"/>
    <p:sldId xmlns:r="http://schemas.openxmlformats.org/officeDocument/2006/relationships" id="257" r:id="Radf9a5a2ceaf49f3"/>
    <p:sldId xmlns:r="http://schemas.openxmlformats.org/officeDocument/2006/relationships" id="258" r:id="Raec84f6475a44406"/>
    <p:sldId xmlns:r="http://schemas.openxmlformats.org/officeDocument/2006/relationships" id="259" r:id="R97298f8262a44746"/>
    <p:sldId xmlns:r="http://schemas.openxmlformats.org/officeDocument/2006/relationships" id="260" r:id="R8aaa3b0822aa4291"/>
    <p:sldId xmlns:r="http://schemas.openxmlformats.org/officeDocument/2006/relationships" id="261" r:id="R06b9c8e42a764b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2b15a101043f3" /><Relationship Type="http://schemas.openxmlformats.org/officeDocument/2006/relationships/slide" Target="/ppt/slides/slide1.xml" Id="R6050647a258743a8" /><Relationship Type="http://schemas.openxmlformats.org/officeDocument/2006/relationships/slide" Target="/ppt/slides/slide2.xml" Id="Radf9a5a2ceaf49f3" /><Relationship Type="http://schemas.openxmlformats.org/officeDocument/2006/relationships/slide" Target="/ppt/slides/slide3.xml" Id="Raec84f6475a44406" /><Relationship Type="http://schemas.openxmlformats.org/officeDocument/2006/relationships/slide" Target="/ppt/slides/slide4.xml" Id="R97298f8262a44746" /><Relationship Type="http://schemas.openxmlformats.org/officeDocument/2006/relationships/slide" Target="/ppt/slides/slide5.xml" Id="R8aaa3b0822aa4291" /><Relationship Type="http://schemas.openxmlformats.org/officeDocument/2006/relationships/slide" Target="/ppt/slides/slide6.xml" Id="R06b9c8e42a764b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01e89c8bc945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1c3e0e50eb4e94" /><Relationship Type="http://schemas.openxmlformats.org/officeDocument/2006/relationships/theme" Target="/ppt/slideMasters/theme/theme1.xml" Id="R608475dcd578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1c3e0e50eb4e9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c32e0c0e2148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f35d8395648e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598a5c4cb4b3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d9ab62dc849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1c936f256c46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95a7a53ec42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KAPPVEIEN 11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Petter Tusvik, Kappveien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1415 Oppegård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926 201 719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KAPPVEIEN 11 AS</a:t>
            </a:r>
          </a:p>
        </p:txBody>
      </p:sp>
    </p:spTree>
  </p:cSld>
  <p:clrMapOvr>
    <a:masterClrMapping xmlns:a="http://schemas.openxmlformats.org/drawingml/2006/main"/>
  </p:clrMapOvr>
</p:sld>
</file>