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152858367c40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b98e00169c400c"/>
  </p:sldMasterIdLst>
  <p:sldIdLst>
    <p:sldId xmlns:r="http://schemas.openxmlformats.org/officeDocument/2006/relationships" id="256" r:id="R8e29d3f51bdb42cb"/>
    <p:sldId xmlns:r="http://schemas.openxmlformats.org/officeDocument/2006/relationships" id="257" r:id="R396367c07c1a4c1b"/>
    <p:sldId xmlns:r="http://schemas.openxmlformats.org/officeDocument/2006/relationships" id="258" r:id="R9803b29ae64f4998"/>
    <p:sldId xmlns:r="http://schemas.openxmlformats.org/officeDocument/2006/relationships" id="259" r:id="R2bcf9e966d074e1c"/>
    <p:sldId xmlns:r="http://schemas.openxmlformats.org/officeDocument/2006/relationships" id="260" r:id="R1eb855c0a6974ab3"/>
    <p:sldId xmlns:r="http://schemas.openxmlformats.org/officeDocument/2006/relationships" id="261" r:id="Raec76543427b46c6"/>
    <p:sldId xmlns:r="http://schemas.openxmlformats.org/officeDocument/2006/relationships" id="262" r:id="Rd2cc31526de94f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b98e00169c400c" /><Relationship Type="http://schemas.openxmlformats.org/officeDocument/2006/relationships/slide" Target="/ppt/slides/slide1.xml" Id="R8e29d3f51bdb42cb" /><Relationship Type="http://schemas.openxmlformats.org/officeDocument/2006/relationships/slide" Target="/ppt/slides/slide2.xml" Id="R396367c07c1a4c1b" /><Relationship Type="http://schemas.openxmlformats.org/officeDocument/2006/relationships/slide" Target="/ppt/slides/slide3.xml" Id="R9803b29ae64f4998" /><Relationship Type="http://schemas.openxmlformats.org/officeDocument/2006/relationships/slide" Target="/ppt/slides/slide4.xml" Id="R2bcf9e966d074e1c" /><Relationship Type="http://schemas.openxmlformats.org/officeDocument/2006/relationships/slide" Target="/ppt/slides/slide5.xml" Id="R1eb855c0a6974ab3" /><Relationship Type="http://schemas.openxmlformats.org/officeDocument/2006/relationships/slide" Target="/ppt/slides/slide6.xml" Id="Raec76543427b46c6" /><Relationship Type="http://schemas.openxmlformats.org/officeDocument/2006/relationships/slide" Target="/ppt/slides/slide7.xml" Id="Rd2cc31526de94f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9770de2dfa45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aaf1bd7364c32" /><Relationship Type="http://schemas.openxmlformats.org/officeDocument/2006/relationships/theme" Target="/ppt/slideMasters/theme/theme1.xml" Id="Rcd12029ec3c44f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7aaf1bd7364c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f458d451e4a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e40d821444a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882afb0db4b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adfba81af41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3fb06655744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1e04e12294a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36e3ab7d1a48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VISION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VISION INVEST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305 718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28 650 974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28 713 932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926 200 739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