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4f89919eaf40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8ed8a303d74059"/>
  </p:sldMasterIdLst>
  <p:sldIdLst>
    <p:sldId xmlns:r="http://schemas.openxmlformats.org/officeDocument/2006/relationships" id="256" r:id="Rcb3906a6e2de476c"/>
    <p:sldId xmlns:r="http://schemas.openxmlformats.org/officeDocument/2006/relationships" id="257" r:id="R727049e2cf024e08"/>
    <p:sldId xmlns:r="http://schemas.openxmlformats.org/officeDocument/2006/relationships" id="258" r:id="R6ed868de0c774f56"/>
    <p:sldId xmlns:r="http://schemas.openxmlformats.org/officeDocument/2006/relationships" id="259" r:id="R04cad03ba0434a1a"/>
    <p:sldId xmlns:r="http://schemas.openxmlformats.org/officeDocument/2006/relationships" id="260" r:id="R6917ecd818d74c65"/>
    <p:sldId xmlns:r="http://schemas.openxmlformats.org/officeDocument/2006/relationships" id="261" r:id="Rf4ab3435d54c4194"/>
    <p:sldId xmlns:r="http://schemas.openxmlformats.org/officeDocument/2006/relationships" id="262" r:id="Rc7c4970fabf64a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ed8a303d74059" /><Relationship Type="http://schemas.openxmlformats.org/officeDocument/2006/relationships/slide" Target="/ppt/slides/slide1.xml" Id="Rcb3906a6e2de476c" /><Relationship Type="http://schemas.openxmlformats.org/officeDocument/2006/relationships/slide" Target="/ppt/slides/slide2.xml" Id="R727049e2cf024e08" /><Relationship Type="http://schemas.openxmlformats.org/officeDocument/2006/relationships/slide" Target="/ppt/slides/slide3.xml" Id="R6ed868de0c774f56" /><Relationship Type="http://schemas.openxmlformats.org/officeDocument/2006/relationships/slide" Target="/ppt/slides/slide4.xml" Id="R04cad03ba0434a1a" /><Relationship Type="http://schemas.openxmlformats.org/officeDocument/2006/relationships/slide" Target="/ppt/slides/slide5.xml" Id="R6917ecd818d74c65" /><Relationship Type="http://schemas.openxmlformats.org/officeDocument/2006/relationships/slide" Target="/ppt/slides/slide6.xml" Id="Rf4ab3435d54c4194" /><Relationship Type="http://schemas.openxmlformats.org/officeDocument/2006/relationships/slide" Target="/ppt/slides/slide7.xml" Id="Rc7c4970fabf64a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7450b97cb842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22d72c83041c5" /><Relationship Type="http://schemas.openxmlformats.org/officeDocument/2006/relationships/theme" Target="/ppt/slideMasters/theme/theme1.xml" Id="Rb03b14818df04b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622d72c83041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0553a8ec54a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9a04d6b8d43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a9bdb0f9049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39470dd3d41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6b515023342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1433c460745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bae80ebc741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VISION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VISION INVEST AS ble etablert [år] og holder til i Vartdal.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28 650 974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28 713 932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VARTDAL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VARTDAL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926 200 739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