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198e38517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cac16cfd24a1c"/>
  </p:sldMasterIdLst>
  <p:sldIdLst>
    <p:sldId xmlns:r="http://schemas.openxmlformats.org/officeDocument/2006/relationships" id="256" r:id="R34a9dd4cbe98421a"/>
    <p:sldId xmlns:r="http://schemas.openxmlformats.org/officeDocument/2006/relationships" id="257" r:id="R000e771150274b37"/>
    <p:sldId xmlns:r="http://schemas.openxmlformats.org/officeDocument/2006/relationships" id="258" r:id="R79bbb62fedc34274"/>
    <p:sldId xmlns:r="http://schemas.openxmlformats.org/officeDocument/2006/relationships" id="259" r:id="R0835c227cd504371"/>
    <p:sldId xmlns:r="http://schemas.openxmlformats.org/officeDocument/2006/relationships" id="260" r:id="R78e8ac4dd3dc4bc8"/>
    <p:sldId xmlns:r="http://schemas.openxmlformats.org/officeDocument/2006/relationships" id="261" r:id="Rbab58e8efd1e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cac16cfd24a1c" /><Relationship Type="http://schemas.openxmlformats.org/officeDocument/2006/relationships/slide" Target="/ppt/slides/slide1.xml" Id="R34a9dd4cbe98421a" /><Relationship Type="http://schemas.openxmlformats.org/officeDocument/2006/relationships/slide" Target="/ppt/slides/slide2.xml" Id="R000e771150274b37" /><Relationship Type="http://schemas.openxmlformats.org/officeDocument/2006/relationships/slide" Target="/ppt/slides/slide3.xml" Id="R79bbb62fedc34274" /><Relationship Type="http://schemas.openxmlformats.org/officeDocument/2006/relationships/slide" Target="/ppt/slides/slide4.xml" Id="R0835c227cd504371" /><Relationship Type="http://schemas.openxmlformats.org/officeDocument/2006/relationships/slide" Target="/ppt/slides/slide5.xml" Id="R78e8ac4dd3dc4bc8" /><Relationship Type="http://schemas.openxmlformats.org/officeDocument/2006/relationships/slide" Target="/ppt/slides/slide6.xml" Id="Rbab58e8efd1e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8641c487d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8e257ec04dc8" /><Relationship Type="http://schemas.openxmlformats.org/officeDocument/2006/relationships/theme" Target="/ppt/slideMasters/theme/theme1.xml" Id="Rd69e0ae6036e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08e257ec0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926c0580d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c6736955b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43b0123cf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97b52310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460f5200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da1a002c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