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0894375ad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51cebb9cf400a"/>
  </p:sldMasterIdLst>
  <p:sldIdLst>
    <p:sldId xmlns:r="http://schemas.openxmlformats.org/officeDocument/2006/relationships" id="256" r:id="R3638569679f74e55"/>
    <p:sldId xmlns:r="http://schemas.openxmlformats.org/officeDocument/2006/relationships" id="257" r:id="R61fe13763dc34d8e"/>
    <p:sldId xmlns:r="http://schemas.openxmlformats.org/officeDocument/2006/relationships" id="258" r:id="Rd3c733638c4c414c"/>
    <p:sldId xmlns:r="http://schemas.openxmlformats.org/officeDocument/2006/relationships" id="259" r:id="Rff3a19e4c74046c9"/>
    <p:sldId xmlns:r="http://schemas.openxmlformats.org/officeDocument/2006/relationships" id="260" r:id="Rfde865e5f18d49cf"/>
    <p:sldId xmlns:r="http://schemas.openxmlformats.org/officeDocument/2006/relationships" id="261" r:id="Rde6785b846914d7a"/>
    <p:sldId xmlns:r="http://schemas.openxmlformats.org/officeDocument/2006/relationships" id="262" r:id="R674ef4e5e8ac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51cebb9cf400a" /><Relationship Type="http://schemas.openxmlformats.org/officeDocument/2006/relationships/slide" Target="/ppt/slides/slide1.xml" Id="R3638569679f74e55" /><Relationship Type="http://schemas.openxmlformats.org/officeDocument/2006/relationships/slide" Target="/ppt/slides/slide2.xml" Id="R61fe13763dc34d8e" /><Relationship Type="http://schemas.openxmlformats.org/officeDocument/2006/relationships/slide" Target="/ppt/slides/slide3.xml" Id="Rd3c733638c4c414c" /><Relationship Type="http://schemas.openxmlformats.org/officeDocument/2006/relationships/slide" Target="/ppt/slides/slide4.xml" Id="Rff3a19e4c74046c9" /><Relationship Type="http://schemas.openxmlformats.org/officeDocument/2006/relationships/slide" Target="/ppt/slides/slide5.xml" Id="Rfde865e5f18d49cf" /><Relationship Type="http://schemas.openxmlformats.org/officeDocument/2006/relationships/slide" Target="/ppt/slides/slide6.xml" Id="Rde6785b846914d7a" /><Relationship Type="http://schemas.openxmlformats.org/officeDocument/2006/relationships/slide" Target="/ppt/slides/slide7.xml" Id="R674ef4e5e8ac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8efb87bf2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ef6eaee4940b6" /><Relationship Type="http://schemas.openxmlformats.org/officeDocument/2006/relationships/theme" Target="/ppt/slideMasters/theme/theme1.xml" Id="R249415f8ff8a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ef6eaee49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1d1b527b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703ea92a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9c7a5514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13250ace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4383a2f9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2c9b44c5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310fcf9d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