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874f4cd9c5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264932e0245da"/>
  </p:sldMasterIdLst>
  <p:sldIdLst>
    <p:sldId xmlns:r="http://schemas.openxmlformats.org/officeDocument/2006/relationships" id="256" r:id="R8a9423a538aa4639"/>
    <p:sldId xmlns:r="http://schemas.openxmlformats.org/officeDocument/2006/relationships" id="257" r:id="Re0e3efdb2e7a4bd6"/>
    <p:sldId xmlns:r="http://schemas.openxmlformats.org/officeDocument/2006/relationships" id="258" r:id="R823a2598dc57435e"/>
    <p:sldId xmlns:r="http://schemas.openxmlformats.org/officeDocument/2006/relationships" id="259" r:id="R7aeb93dd2beb48f1"/>
    <p:sldId xmlns:r="http://schemas.openxmlformats.org/officeDocument/2006/relationships" id="260" r:id="Rddf731f28bbf4559"/>
    <p:sldId xmlns:r="http://schemas.openxmlformats.org/officeDocument/2006/relationships" id="261" r:id="Rb8f752df8fcc4ad8"/>
    <p:sldId xmlns:r="http://schemas.openxmlformats.org/officeDocument/2006/relationships" id="262" r:id="Re852c85b9cf444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264932e0245da" /><Relationship Type="http://schemas.openxmlformats.org/officeDocument/2006/relationships/slide" Target="/ppt/slides/slide1.xml" Id="R8a9423a538aa4639" /><Relationship Type="http://schemas.openxmlformats.org/officeDocument/2006/relationships/slide" Target="/ppt/slides/slide2.xml" Id="Re0e3efdb2e7a4bd6" /><Relationship Type="http://schemas.openxmlformats.org/officeDocument/2006/relationships/slide" Target="/ppt/slides/slide3.xml" Id="R823a2598dc57435e" /><Relationship Type="http://schemas.openxmlformats.org/officeDocument/2006/relationships/slide" Target="/ppt/slides/slide4.xml" Id="R7aeb93dd2beb48f1" /><Relationship Type="http://schemas.openxmlformats.org/officeDocument/2006/relationships/slide" Target="/ppt/slides/slide5.xml" Id="Rddf731f28bbf4559" /><Relationship Type="http://schemas.openxmlformats.org/officeDocument/2006/relationships/slide" Target="/ppt/slides/slide6.xml" Id="Rb8f752df8fcc4ad8" /><Relationship Type="http://schemas.openxmlformats.org/officeDocument/2006/relationships/slide" Target="/ppt/slides/slide7.xml" Id="Re852c85b9cf444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6c8be8e094a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63ebb4b18476d" /><Relationship Type="http://schemas.openxmlformats.org/officeDocument/2006/relationships/theme" Target="/ppt/slideMasters/theme/theme1.xml" Id="R26b94c360b61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63ebb4b18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fe1b01ad6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9bd23f80845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19a77dfb0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a8dd1380544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1361d70ff43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6b10e53f1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a4d6ae82a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8 055 240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