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b1918006a6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0d1576fce410e"/>
  </p:sldMasterIdLst>
  <p:sldIdLst>
    <p:sldId xmlns:r="http://schemas.openxmlformats.org/officeDocument/2006/relationships" id="256" r:id="R6cb4b6057e584899"/>
    <p:sldId xmlns:r="http://schemas.openxmlformats.org/officeDocument/2006/relationships" id="257" r:id="Rd9d9ddec841b46b8"/>
    <p:sldId xmlns:r="http://schemas.openxmlformats.org/officeDocument/2006/relationships" id="258" r:id="R3a20a155c5d44e34"/>
    <p:sldId xmlns:r="http://schemas.openxmlformats.org/officeDocument/2006/relationships" id="259" r:id="Rcb7906e019fd4985"/>
    <p:sldId xmlns:r="http://schemas.openxmlformats.org/officeDocument/2006/relationships" id="260" r:id="R8cfa1936009d4cad"/>
    <p:sldId xmlns:r="http://schemas.openxmlformats.org/officeDocument/2006/relationships" id="261" r:id="R9fefc1d91e5c487a"/>
    <p:sldId xmlns:r="http://schemas.openxmlformats.org/officeDocument/2006/relationships" id="262" r:id="R73e83cc42083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0d1576fce410e" /><Relationship Type="http://schemas.openxmlformats.org/officeDocument/2006/relationships/slide" Target="/ppt/slides/slide1.xml" Id="R6cb4b6057e584899" /><Relationship Type="http://schemas.openxmlformats.org/officeDocument/2006/relationships/slide" Target="/ppt/slides/slide2.xml" Id="Rd9d9ddec841b46b8" /><Relationship Type="http://schemas.openxmlformats.org/officeDocument/2006/relationships/slide" Target="/ppt/slides/slide3.xml" Id="R3a20a155c5d44e34" /><Relationship Type="http://schemas.openxmlformats.org/officeDocument/2006/relationships/slide" Target="/ppt/slides/slide4.xml" Id="Rcb7906e019fd4985" /><Relationship Type="http://schemas.openxmlformats.org/officeDocument/2006/relationships/slide" Target="/ppt/slides/slide5.xml" Id="R8cfa1936009d4cad" /><Relationship Type="http://schemas.openxmlformats.org/officeDocument/2006/relationships/slide" Target="/ppt/slides/slide6.xml" Id="R9fefc1d91e5c487a" /><Relationship Type="http://schemas.openxmlformats.org/officeDocument/2006/relationships/slide" Target="/ppt/slides/slide7.xml" Id="R73e83cc42083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9632cc00d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724006aff4a52" /><Relationship Type="http://schemas.openxmlformats.org/officeDocument/2006/relationships/theme" Target="/ppt/slideMasters/theme/theme1.xml" Id="Rb2ece73b77be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724006aff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711638234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78baf2e5e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4793fd0046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fee0e7c86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37de19178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034a33a042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0308afc29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7 559 609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ERLEND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Furseth Liadal, Eliholen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6155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