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8b6e0b90ce5499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c64c7a12a534452"/>
  </p:sldMasterIdLst>
  <p:sldIdLst>
    <p:sldId xmlns:r="http://schemas.openxmlformats.org/officeDocument/2006/relationships" id="256" r:id="R763220b067b242dd"/>
    <p:sldId xmlns:r="http://schemas.openxmlformats.org/officeDocument/2006/relationships" id="257" r:id="R5c01b02946fd479b"/>
    <p:sldId xmlns:r="http://schemas.openxmlformats.org/officeDocument/2006/relationships" id="258" r:id="R9d1de94b234b4431"/>
    <p:sldId xmlns:r="http://schemas.openxmlformats.org/officeDocument/2006/relationships" id="259" r:id="R43d7cbfbbcb24335"/>
    <p:sldId xmlns:r="http://schemas.openxmlformats.org/officeDocument/2006/relationships" id="260" r:id="R1f37b86aacb64ecd"/>
    <p:sldId xmlns:r="http://schemas.openxmlformats.org/officeDocument/2006/relationships" id="261" r:id="R4f221359bbba47c1"/>
    <p:sldId xmlns:r="http://schemas.openxmlformats.org/officeDocument/2006/relationships" id="262" r:id="R1b85fc3907d1475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c64c7a12a534452" /><Relationship Type="http://schemas.openxmlformats.org/officeDocument/2006/relationships/slide" Target="/ppt/slides/slide1.xml" Id="R763220b067b242dd" /><Relationship Type="http://schemas.openxmlformats.org/officeDocument/2006/relationships/slide" Target="/ppt/slides/slide2.xml" Id="R5c01b02946fd479b" /><Relationship Type="http://schemas.openxmlformats.org/officeDocument/2006/relationships/slide" Target="/ppt/slides/slide3.xml" Id="R9d1de94b234b4431" /><Relationship Type="http://schemas.openxmlformats.org/officeDocument/2006/relationships/slide" Target="/ppt/slides/slide4.xml" Id="R43d7cbfbbcb24335" /><Relationship Type="http://schemas.openxmlformats.org/officeDocument/2006/relationships/slide" Target="/ppt/slides/slide5.xml" Id="R1f37b86aacb64ecd" /><Relationship Type="http://schemas.openxmlformats.org/officeDocument/2006/relationships/slide" Target="/ppt/slides/slide6.xml" Id="R4f221359bbba47c1" /><Relationship Type="http://schemas.openxmlformats.org/officeDocument/2006/relationships/slide" Target="/ppt/slides/slide7.xml" Id="R1b85fc3907d1475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83faef88b8c40b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b023978cb14116" /><Relationship Type="http://schemas.openxmlformats.org/officeDocument/2006/relationships/theme" Target="/ppt/slideMasters/theme/theme1.xml" Id="Re1e894cd6b784c6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2b023978cb1411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f73244ec2e424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730a9ca05e432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f0278c49014de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a68c8e6f0e434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273620d5b2498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8b394cd3224e3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7ee60a6b7e486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LFT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LFT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LFT AS ble etablert [år] og holder til i Ørsta.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LFT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LFT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LFT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−24 331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2 217 920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6 451 199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6 513 311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LFT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LIADAL TORD FURSETH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LFT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Tord Furseth Liadal, Liadalsvegen 886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6152 Ørsta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926 171 038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LFT AS</a:t>
            </a:r>
          </a:p>
        </p:txBody>
      </p:sp>
    </p:spTree>
  </p:cSld>
  <p:clrMapOvr>
    <a:masterClrMapping xmlns:a="http://schemas.openxmlformats.org/drawingml/2006/main"/>
  </p:clrMapOvr>
</p:sld>
</file>