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49da962cc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bb382fdd941b9"/>
  </p:sldMasterIdLst>
  <p:sldIdLst>
    <p:sldId xmlns:r="http://schemas.openxmlformats.org/officeDocument/2006/relationships" id="256" r:id="Rb16aa6786dd743a1"/>
    <p:sldId xmlns:r="http://schemas.openxmlformats.org/officeDocument/2006/relationships" id="257" r:id="R6fb1ff9167374265"/>
    <p:sldId xmlns:r="http://schemas.openxmlformats.org/officeDocument/2006/relationships" id="258" r:id="R1c78566f764647f4"/>
    <p:sldId xmlns:r="http://schemas.openxmlformats.org/officeDocument/2006/relationships" id="259" r:id="R1d271afe18744b29"/>
    <p:sldId xmlns:r="http://schemas.openxmlformats.org/officeDocument/2006/relationships" id="260" r:id="Rf7e3b01b6e7b4fe3"/>
    <p:sldId xmlns:r="http://schemas.openxmlformats.org/officeDocument/2006/relationships" id="261" r:id="Ra3a4fe418b7249c0"/>
    <p:sldId xmlns:r="http://schemas.openxmlformats.org/officeDocument/2006/relationships" id="262" r:id="Ref72bacf8585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bb382fdd941b9" /><Relationship Type="http://schemas.openxmlformats.org/officeDocument/2006/relationships/slide" Target="/ppt/slides/slide1.xml" Id="Rb16aa6786dd743a1" /><Relationship Type="http://schemas.openxmlformats.org/officeDocument/2006/relationships/slide" Target="/ppt/slides/slide2.xml" Id="R6fb1ff9167374265" /><Relationship Type="http://schemas.openxmlformats.org/officeDocument/2006/relationships/slide" Target="/ppt/slides/slide3.xml" Id="R1c78566f764647f4" /><Relationship Type="http://schemas.openxmlformats.org/officeDocument/2006/relationships/slide" Target="/ppt/slides/slide4.xml" Id="R1d271afe18744b29" /><Relationship Type="http://schemas.openxmlformats.org/officeDocument/2006/relationships/slide" Target="/ppt/slides/slide5.xml" Id="Rf7e3b01b6e7b4fe3" /><Relationship Type="http://schemas.openxmlformats.org/officeDocument/2006/relationships/slide" Target="/ppt/slides/slide6.xml" Id="Ra3a4fe418b7249c0" /><Relationship Type="http://schemas.openxmlformats.org/officeDocument/2006/relationships/slide" Target="/ppt/slides/slide7.xml" Id="Ref72bacf8585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e2db5bec9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8eb3c0a44286" /><Relationship Type="http://schemas.openxmlformats.org/officeDocument/2006/relationships/theme" Target="/ppt/slideMasters/theme/theme1.xml" Id="Rde95a8c264a1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98eb3c0a4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dfff24f1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9efb29d4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7c20d959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5d5d5b390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dd365fc9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c34e9d1a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fdd3d1f4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JOLOT AS</a:t>
            </a:r>
          </a:p>
        </p:txBody>
      </p:sp>
    </p:spTree>
  </p:cSld>
  <p:clrMapOvr>
    <a:masterClrMapping xmlns:a="http://schemas.openxmlformats.org/drawingml/2006/main"/>
  </p:clrMapOvr>
</p:sld>
</file>