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e733b852d2406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24788844843d2"/>
  </p:sldMasterIdLst>
  <p:sldIdLst>
    <p:sldId xmlns:r="http://schemas.openxmlformats.org/officeDocument/2006/relationships" id="256" r:id="Re2651df68cf94ff9"/>
    <p:sldId xmlns:r="http://schemas.openxmlformats.org/officeDocument/2006/relationships" id="257" r:id="R02e190a5c9954c6d"/>
    <p:sldId xmlns:r="http://schemas.openxmlformats.org/officeDocument/2006/relationships" id="258" r:id="R99e8478fb7f241e4"/>
    <p:sldId xmlns:r="http://schemas.openxmlformats.org/officeDocument/2006/relationships" id="259" r:id="R4075a7b2f5d94422"/>
    <p:sldId xmlns:r="http://schemas.openxmlformats.org/officeDocument/2006/relationships" id="260" r:id="Rf828c58071dc4d3c"/>
    <p:sldId xmlns:r="http://schemas.openxmlformats.org/officeDocument/2006/relationships" id="261" r:id="Rcb052556d19d4d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24788844843d2" /><Relationship Type="http://schemas.openxmlformats.org/officeDocument/2006/relationships/slide" Target="/ppt/slides/slide1.xml" Id="Re2651df68cf94ff9" /><Relationship Type="http://schemas.openxmlformats.org/officeDocument/2006/relationships/slide" Target="/ppt/slides/slide2.xml" Id="R02e190a5c9954c6d" /><Relationship Type="http://schemas.openxmlformats.org/officeDocument/2006/relationships/slide" Target="/ppt/slides/slide3.xml" Id="R99e8478fb7f241e4" /><Relationship Type="http://schemas.openxmlformats.org/officeDocument/2006/relationships/slide" Target="/ppt/slides/slide4.xml" Id="R4075a7b2f5d94422" /><Relationship Type="http://schemas.openxmlformats.org/officeDocument/2006/relationships/slide" Target="/ppt/slides/slide5.xml" Id="Rf828c58071dc4d3c" /><Relationship Type="http://schemas.openxmlformats.org/officeDocument/2006/relationships/slide" Target="/ppt/slides/slide6.xml" Id="Rcb052556d19d4d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86cdc3d13b4e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d3761c79f4f07" /><Relationship Type="http://schemas.openxmlformats.org/officeDocument/2006/relationships/theme" Target="/ppt/slideMasters/theme/theme1.xml" Id="Rd9aba67a890f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d3761c79f4f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91a207a3f945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605267ebb4d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c33035a654d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fa71ec9b44d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1f299ea9745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b64b8904f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TY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TY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−436 059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30 719 256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30 724 881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Flying Elephant AS, Munkedamsveien 53B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926 167 022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TY</a:t>
            </a:r>
          </a:p>
        </p:txBody>
      </p:sp>
    </p:spTree>
  </p:cSld>
  <p:clrMapOvr>
    <a:masterClrMapping xmlns:a="http://schemas.openxmlformats.org/drawingml/2006/main"/>
  </p:clrMapOvr>
</p:sld>
</file>